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えと てがみ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絵をかく枠"/>
          <p:cNvSpPr/>
          <p:nvPr/>
        </p:nvSpPr>
        <p:spPr>
          <a:xfrm>
            <a:off x="540000" y="936000"/>
            <a:ext cx="6480000" cy="4536000"/>
          </a:xfrm>
          <a:prstGeom prst="rect">
            <a:avLst/>
          </a:prstGeom>
          <a:noFill/>
          <a:ln w="16173">
            <a:solidFill>
              <a:srgbClr val="6AA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枠のラベル"/>
          <p:cNvSpPr txBox="1"/>
          <p:nvPr/>
        </p:nvSpPr>
        <p:spPr>
          <a:xfrm>
            <a:off x="684000" y="1026000"/>
            <a:ext cx="7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B9C9C9"/>
                </a:solidFill>
                <a:latin typeface="UD デジタル 教科書体 N-R"/>
              </a:rPr>
              <a:t>え</a:t>
            </a:r>
          </a:p>
        </p:txBody>
      </p:sp>
      <p:grpSp>
        <p:nvGrpSpPr>
          <p:cNvPr id="6" name="けい線（よこ）"/>
          <p:cNvGrpSpPr/>
          <p:nvPr/>
        </p:nvGrpSpPr>
        <p:grpSpPr>
          <a:xfrm>
            <a:off x="540000" y="6048000"/>
            <a:ext cx="6480000" cy="2520000"/>
            <a:chOff x="540000" y="6048000"/>
            <a:chExt cx="6480000" cy="2520000"/>
          </a:xfrm>
        </p:grpSpPr>
        <p:cxnSp>
          <p:nvCxnSpPr>
            <p:cNvPr id="7" name="よこ線 1"/>
            <p:cNvCxnSpPr/>
            <p:nvPr/>
          </p:nvCxnSpPr>
          <p:spPr>
            <a:xfrm>
              <a:off x="540000" y="604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よこ線 2"/>
            <p:cNvCxnSpPr/>
            <p:nvPr/>
          </p:nvCxnSpPr>
          <p:spPr>
            <a:xfrm>
              <a:off x="540000" y="655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よこ線 3"/>
            <p:cNvCxnSpPr/>
            <p:nvPr/>
          </p:nvCxnSpPr>
          <p:spPr>
            <a:xfrm>
              <a:off x="540000" y="705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よこ線 4"/>
            <p:cNvCxnSpPr/>
            <p:nvPr/>
          </p:nvCxnSpPr>
          <p:spPr>
            <a:xfrm>
              <a:off x="540000" y="756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よこ線 5"/>
            <p:cNvCxnSpPr/>
            <p:nvPr/>
          </p:nvCxnSpPr>
          <p:spPr>
            <a:xfrm>
              <a:off x="540000" y="806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よこ線 6"/>
            <p:cNvCxnSpPr/>
            <p:nvPr/>
          </p:nvCxnSpPr>
          <p:spPr>
            <a:xfrm>
              <a:off x="540000" y="856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000" y="8972946"/>
            <a:ext cx="1512000" cy="1287053"/>
          </a:xfrm>
          <a:prstGeom prst="rect">
            <a:avLst/>
          </a:prstGeom>
        </p:spPr>
      </p:pic>
      <p:sp>
        <p:nvSpPr>
          <p:cNvPr id="14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1・2年／けい線 6行</a:t>
            </a:r>
          </a:p>
        </p:txBody>
      </p:sp>
      <p:sp>
        <p:nvSpPr>
          <p:cNvPr id="15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