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School Stock「お礼の手紙 びんせん」の編集用ファイルです。</a:t>
            </a:r>
          </a:p>
          <a:p>
            <a:r>
              <a:t>・見出しはテキストボックスです。書きかえたり、消したりできます。</a:t>
            </a:r>
          </a:p>
          <a:p>
            <a:r>
              <a:t>・けい線やマスは1本ずつ、行（列）ごとにグループになっています。選んで Delete で消す、Ctrl+D で複製して増やす、ができます。</a:t>
            </a:r>
          </a:p>
          <a:p>
            <a:r>
              <a:t>・さし絵は消してもかまいません。</a:t>
            </a:r>
          </a:p>
          <a:p>
            <a:r>
              <a:t>・書体はWindowsの「UD デジタル 教科書体」を指定しています。無い環境では近い書体に置き換わります。</a:t>
            </a:r>
          </a:p>
          <a:p>
            <a:r>
              <a:t>・印刷はA4たて・実際のサイズ（拡大縮小なし）で。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見出し（自由に書きかえてください）"/>
          <p:cNvSpPr txBox="1"/>
          <p:nvPr/>
        </p:nvSpPr>
        <p:spPr>
          <a:xfrm>
            <a:off x="540000" y="414000"/>
            <a:ext cx="3960000" cy="3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>
                <a:solidFill>
                  <a:srgbClr val="38424B"/>
                </a:solidFill>
                <a:latin typeface="UD デジタル 教科書体 N-B"/>
              </a:rPr>
              <a:t>絵と手紙</a:t>
            </a:r>
          </a:p>
        </p:txBody>
      </p:sp>
      <p:cxnSp>
        <p:nvCxnSpPr>
          <p:cNvPr id="3" name="見出しの線"/>
          <p:cNvCxnSpPr/>
          <p:nvPr/>
        </p:nvCxnSpPr>
        <p:spPr>
          <a:xfrm>
            <a:off x="540000" y="734400"/>
            <a:ext cx="6480000" cy="0"/>
          </a:xfrm>
          <a:prstGeom prst="line">
            <a:avLst/>
          </a:prstGeom>
          <a:ln w="14376">
            <a:solidFill>
              <a:srgbClr val="6AA7A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絵をかく枠"/>
          <p:cNvSpPr/>
          <p:nvPr/>
        </p:nvSpPr>
        <p:spPr>
          <a:xfrm>
            <a:off x="540000" y="936000"/>
            <a:ext cx="6480000" cy="3312000"/>
          </a:xfrm>
          <a:prstGeom prst="rect">
            <a:avLst/>
          </a:prstGeom>
          <a:noFill/>
          <a:ln w="16173">
            <a:solidFill>
              <a:srgbClr val="6AA7A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枠のラベル"/>
          <p:cNvSpPr txBox="1"/>
          <p:nvPr/>
        </p:nvSpPr>
        <p:spPr>
          <a:xfrm>
            <a:off x="684000" y="1026000"/>
            <a:ext cx="720000" cy="21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B9C9C9"/>
                </a:solidFill>
                <a:latin typeface="UD デジタル 教科書体 N-R"/>
              </a:rPr>
              <a:t>絵</a:t>
            </a:r>
          </a:p>
        </p:txBody>
      </p:sp>
      <p:grpSp>
        <p:nvGrpSpPr>
          <p:cNvPr id="6" name="けい線（よこ）"/>
          <p:cNvGrpSpPr/>
          <p:nvPr/>
        </p:nvGrpSpPr>
        <p:grpSpPr>
          <a:xfrm>
            <a:off x="540000" y="4824000"/>
            <a:ext cx="6480000" cy="3744000"/>
            <a:chOff x="540000" y="4824000"/>
            <a:chExt cx="6480000" cy="3744000"/>
          </a:xfrm>
        </p:grpSpPr>
        <p:cxnSp>
          <p:nvCxnSpPr>
            <p:cNvPr id="7" name="よこ線 1"/>
            <p:cNvCxnSpPr/>
            <p:nvPr/>
          </p:nvCxnSpPr>
          <p:spPr>
            <a:xfrm>
              <a:off x="540000" y="4824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よこ線 2"/>
            <p:cNvCxnSpPr/>
            <p:nvPr/>
          </p:nvCxnSpPr>
          <p:spPr>
            <a:xfrm>
              <a:off x="540000" y="5292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よこ線 3"/>
            <p:cNvCxnSpPr/>
            <p:nvPr/>
          </p:nvCxnSpPr>
          <p:spPr>
            <a:xfrm>
              <a:off x="540000" y="5760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よこ線 4"/>
            <p:cNvCxnSpPr/>
            <p:nvPr/>
          </p:nvCxnSpPr>
          <p:spPr>
            <a:xfrm>
              <a:off x="540000" y="6228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よこ線 5"/>
            <p:cNvCxnSpPr/>
            <p:nvPr/>
          </p:nvCxnSpPr>
          <p:spPr>
            <a:xfrm>
              <a:off x="540000" y="6696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よこ線 6"/>
            <p:cNvCxnSpPr/>
            <p:nvPr/>
          </p:nvCxnSpPr>
          <p:spPr>
            <a:xfrm>
              <a:off x="540000" y="7164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よこ線 7"/>
            <p:cNvCxnSpPr/>
            <p:nvPr/>
          </p:nvCxnSpPr>
          <p:spPr>
            <a:xfrm>
              <a:off x="540000" y="7632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よこ線 8"/>
            <p:cNvCxnSpPr/>
            <p:nvPr/>
          </p:nvCxnSpPr>
          <p:spPr>
            <a:xfrm>
              <a:off x="540000" y="8100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よこ線 9"/>
            <p:cNvCxnSpPr/>
            <p:nvPr/>
          </p:nvCxnSpPr>
          <p:spPr>
            <a:xfrm>
              <a:off x="540000" y="8568000"/>
              <a:ext cx="6480000" cy="0"/>
            </a:xfrm>
            <a:prstGeom prst="line">
              <a:avLst/>
            </a:prstGeom>
            <a:ln w="14376">
              <a:solidFill>
                <a:srgbClr val="6AA7A7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さし絵（消してもかまいません）" descr="_tmp_i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362" y="8892000"/>
            <a:ext cx="981637" cy="1368000"/>
          </a:xfrm>
          <a:prstGeom prst="rect">
            <a:avLst/>
          </a:prstGeom>
        </p:spPr>
      </p:pic>
      <p:sp>
        <p:nvSpPr>
          <p:cNvPr id="17" name="紙の説明（消してもかまいません）"/>
          <p:cNvSpPr txBox="1"/>
          <p:nvPr/>
        </p:nvSpPr>
        <p:spPr>
          <a:xfrm>
            <a:off x="540000" y="10350000"/>
            <a:ext cx="288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>
                <a:solidFill>
                  <a:srgbClr val="8A949C"/>
                </a:solidFill>
                <a:latin typeface="UD デジタル 教科書体 N-R"/>
              </a:rPr>
              <a:t>3〜6年／けい線 9行</a:t>
            </a:r>
          </a:p>
        </p:txBody>
      </p:sp>
      <p:sp>
        <p:nvSpPr>
          <p:cNvPr id="18" name="クレジット"/>
          <p:cNvSpPr txBox="1"/>
          <p:nvPr/>
        </p:nvSpPr>
        <p:spPr>
          <a:xfrm>
            <a:off x="5580000" y="10350000"/>
            <a:ext cx="1440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50" b="0">
                <a:solidFill>
                  <a:srgbClr val="8A949C"/>
                </a:solidFill>
                <a:latin typeface="UD デジタル 教科書体 N-R"/>
              </a:rPr>
              <a:t>© School Stock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