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春の 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けい線（たて）"/>
          <p:cNvGrpSpPr/>
          <p:nvPr/>
        </p:nvGrpSpPr>
        <p:grpSpPr>
          <a:xfrm>
            <a:off x="810000" y="900000"/>
            <a:ext cx="5940000" cy="7740000"/>
            <a:chOff x="810000" y="900000"/>
            <a:chExt cx="5940000" cy="7740000"/>
          </a:xfrm>
        </p:grpSpPr>
        <p:cxnSp>
          <p:nvCxnSpPr>
            <p:cNvPr id="5" name="たて線 1"/>
            <p:cNvCxnSpPr/>
            <p:nvPr/>
          </p:nvCxnSpPr>
          <p:spPr>
            <a:xfrm>
              <a:off x="675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たて線 2"/>
            <p:cNvCxnSpPr/>
            <p:nvPr/>
          </p:nvCxnSpPr>
          <p:spPr>
            <a:xfrm>
              <a:off x="62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たて線 3"/>
            <p:cNvCxnSpPr/>
            <p:nvPr/>
          </p:nvCxnSpPr>
          <p:spPr>
            <a:xfrm>
              <a:off x="56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たて線 4"/>
            <p:cNvCxnSpPr/>
            <p:nvPr/>
          </p:nvCxnSpPr>
          <p:spPr>
            <a:xfrm>
              <a:off x="51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たて線 5"/>
            <p:cNvCxnSpPr/>
            <p:nvPr/>
          </p:nvCxnSpPr>
          <p:spPr>
            <a:xfrm>
              <a:off x="45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たて線 6"/>
            <p:cNvCxnSpPr/>
            <p:nvPr/>
          </p:nvCxnSpPr>
          <p:spPr>
            <a:xfrm>
              <a:off x="40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たて線 7"/>
            <p:cNvCxnSpPr/>
            <p:nvPr/>
          </p:nvCxnSpPr>
          <p:spPr>
            <a:xfrm>
              <a:off x="35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たて線 8"/>
            <p:cNvCxnSpPr/>
            <p:nvPr/>
          </p:nvCxnSpPr>
          <p:spPr>
            <a:xfrm>
              <a:off x="29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たて線 9"/>
            <p:cNvCxnSpPr/>
            <p:nvPr/>
          </p:nvCxnSpPr>
          <p:spPr>
            <a:xfrm>
              <a:off x="24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たて線 10"/>
            <p:cNvCxnSpPr/>
            <p:nvPr/>
          </p:nvCxnSpPr>
          <p:spPr>
            <a:xfrm>
              <a:off x="18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たて線 11"/>
            <p:cNvCxnSpPr/>
            <p:nvPr/>
          </p:nvCxnSpPr>
          <p:spPr>
            <a:xfrm>
              <a:off x="13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たて線 12"/>
            <p:cNvCxnSpPr/>
            <p:nvPr/>
          </p:nvCxnSpPr>
          <p:spPr>
            <a:xfrm>
              <a:off x="81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上の線"/>
            <p:cNvCxnSpPr/>
            <p:nvPr/>
          </p:nvCxnSpPr>
          <p:spPr>
            <a:xfrm>
              <a:off x="810000" y="90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下の線"/>
            <p:cNvCxnSpPr/>
            <p:nvPr/>
          </p:nvCxnSpPr>
          <p:spPr>
            <a:xfrm>
              <a:off x="810000" y="864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9278577"/>
            <a:ext cx="1728000" cy="981422"/>
          </a:xfrm>
          <a:prstGeom prst="rect">
            <a:avLst/>
          </a:prstGeom>
        </p:spPr>
      </p:pic>
      <p:sp>
        <p:nvSpPr>
          <p:cNvPr id="20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全学年／けい線 11行</a:t>
            </a:r>
          </a:p>
        </p:txBody>
      </p:sp>
      <p:sp>
        <p:nvSpPr>
          <p:cNvPr id="21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