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Stock「お礼の手紙 びんせん」の編集用ファイルです。</a:t>
            </a:r>
          </a:p>
          <a:p>
            <a:r>
              <a:t>・見出しはテキストボックスです。書きかえたり、消したりできます。</a:t>
            </a:r>
          </a:p>
          <a:p>
            <a:r>
              <a:t>・けい線やマスは1本ずつ、行（列）ごとにグループになっています。選んで Delete で消す、Ctrl+D で複製して増やす、ができます。</a:t>
            </a:r>
          </a:p>
          <a:p>
            <a:r>
              <a:t>・さし絵は消してもかまいません。</a:t>
            </a:r>
          </a:p>
          <a:p>
            <a:r>
              <a:t>・書体はWindowsの「UD デジタル 教科書体」を指定しています。無い環境では近い書体に置き換わります。</a:t>
            </a:r>
          </a:p>
          <a:p>
            <a:r>
              <a:t>・印刷はA4たて・実際のサイズ（拡大縮小なし）で。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見出し（自由に書きかえてください）"/>
          <p:cNvSpPr txBox="1"/>
          <p:nvPr/>
        </p:nvSpPr>
        <p:spPr>
          <a:xfrm>
            <a:off x="540000" y="414000"/>
            <a:ext cx="396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>
                <a:solidFill>
                  <a:srgbClr val="38424B"/>
                </a:solidFill>
                <a:latin typeface="UD デジタル 教科書体 N-B"/>
              </a:rPr>
              <a:t>冬の お礼の手紙</a:t>
            </a:r>
          </a:p>
        </p:txBody>
      </p:sp>
      <p:cxnSp>
        <p:nvCxnSpPr>
          <p:cNvPr id="3" name="見出しの線"/>
          <p:cNvCxnSpPr/>
          <p:nvPr/>
        </p:nvCxnSpPr>
        <p:spPr>
          <a:xfrm>
            <a:off x="540000" y="734400"/>
            <a:ext cx="6480000" cy="0"/>
          </a:xfrm>
          <a:prstGeom prst="line">
            <a:avLst/>
          </a:prstGeom>
          <a:ln w="14376">
            <a:solidFill>
              <a:srgbClr val="6AA7A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けい線（たて）"/>
          <p:cNvGrpSpPr/>
          <p:nvPr/>
        </p:nvGrpSpPr>
        <p:grpSpPr>
          <a:xfrm>
            <a:off x="810000" y="900000"/>
            <a:ext cx="5940000" cy="7740000"/>
            <a:chOff x="810000" y="900000"/>
            <a:chExt cx="5940000" cy="7740000"/>
          </a:xfrm>
        </p:grpSpPr>
        <p:cxnSp>
          <p:nvCxnSpPr>
            <p:cNvPr id="5" name="たて線 1"/>
            <p:cNvCxnSpPr/>
            <p:nvPr/>
          </p:nvCxnSpPr>
          <p:spPr>
            <a:xfrm>
              <a:off x="6750000" y="900000"/>
              <a:ext cx="0" cy="7740000"/>
            </a:xfrm>
            <a:prstGeom prst="line">
              <a:avLst/>
            </a:prstGeom>
            <a:ln w="12579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たて線 2"/>
            <p:cNvCxnSpPr/>
            <p:nvPr/>
          </p:nvCxnSpPr>
          <p:spPr>
            <a:xfrm>
              <a:off x="621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たて線 3"/>
            <p:cNvCxnSpPr/>
            <p:nvPr/>
          </p:nvCxnSpPr>
          <p:spPr>
            <a:xfrm>
              <a:off x="567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たて線 4"/>
            <p:cNvCxnSpPr/>
            <p:nvPr/>
          </p:nvCxnSpPr>
          <p:spPr>
            <a:xfrm>
              <a:off x="513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たて線 5"/>
            <p:cNvCxnSpPr/>
            <p:nvPr/>
          </p:nvCxnSpPr>
          <p:spPr>
            <a:xfrm>
              <a:off x="459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たて線 6"/>
            <p:cNvCxnSpPr/>
            <p:nvPr/>
          </p:nvCxnSpPr>
          <p:spPr>
            <a:xfrm>
              <a:off x="405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たて線 7"/>
            <p:cNvCxnSpPr/>
            <p:nvPr/>
          </p:nvCxnSpPr>
          <p:spPr>
            <a:xfrm>
              <a:off x="351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たて線 8"/>
            <p:cNvCxnSpPr/>
            <p:nvPr/>
          </p:nvCxnSpPr>
          <p:spPr>
            <a:xfrm>
              <a:off x="297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たて線 9"/>
            <p:cNvCxnSpPr/>
            <p:nvPr/>
          </p:nvCxnSpPr>
          <p:spPr>
            <a:xfrm>
              <a:off x="243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たて線 10"/>
            <p:cNvCxnSpPr/>
            <p:nvPr/>
          </p:nvCxnSpPr>
          <p:spPr>
            <a:xfrm>
              <a:off x="189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たて線 11"/>
            <p:cNvCxnSpPr/>
            <p:nvPr/>
          </p:nvCxnSpPr>
          <p:spPr>
            <a:xfrm>
              <a:off x="1350000" y="900000"/>
              <a:ext cx="0" cy="7740000"/>
            </a:xfrm>
            <a:prstGeom prst="line">
              <a:avLst/>
            </a:prstGeom>
            <a:ln w="8985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たて線 12"/>
            <p:cNvCxnSpPr/>
            <p:nvPr/>
          </p:nvCxnSpPr>
          <p:spPr>
            <a:xfrm>
              <a:off x="810000" y="900000"/>
              <a:ext cx="0" cy="7740000"/>
            </a:xfrm>
            <a:prstGeom prst="line">
              <a:avLst/>
            </a:prstGeom>
            <a:ln w="12579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上の線"/>
            <p:cNvCxnSpPr/>
            <p:nvPr/>
          </p:nvCxnSpPr>
          <p:spPr>
            <a:xfrm>
              <a:off x="810000" y="900000"/>
              <a:ext cx="5940000" cy="0"/>
            </a:xfrm>
            <a:prstGeom prst="line">
              <a:avLst/>
            </a:prstGeom>
            <a:ln w="12579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下の線"/>
            <p:cNvCxnSpPr/>
            <p:nvPr/>
          </p:nvCxnSpPr>
          <p:spPr>
            <a:xfrm>
              <a:off x="810000" y="8640000"/>
              <a:ext cx="5940000" cy="0"/>
            </a:xfrm>
            <a:prstGeom prst="line">
              <a:avLst/>
            </a:prstGeom>
            <a:ln w="12579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さし絵（消してもかまいません）" descr="_tmp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9350117"/>
            <a:ext cx="1728000" cy="909882"/>
          </a:xfrm>
          <a:prstGeom prst="rect">
            <a:avLst/>
          </a:prstGeom>
        </p:spPr>
      </p:pic>
      <p:sp>
        <p:nvSpPr>
          <p:cNvPr id="20" name="紙の説明（消してもかまいません）"/>
          <p:cNvSpPr txBox="1"/>
          <p:nvPr/>
        </p:nvSpPr>
        <p:spPr>
          <a:xfrm>
            <a:off x="540000" y="1035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A949C"/>
                </a:solidFill>
                <a:latin typeface="UD デジタル 教科書体 N-R"/>
              </a:rPr>
              <a:t>全学年／けい線 11行</a:t>
            </a:r>
          </a:p>
        </p:txBody>
      </p:sp>
      <p:sp>
        <p:nvSpPr>
          <p:cNvPr id="21" name="クレジット"/>
          <p:cNvSpPr txBox="1"/>
          <p:nvPr/>
        </p:nvSpPr>
        <p:spPr>
          <a:xfrm>
            <a:off x="5580000" y="10350000"/>
            <a:ext cx="144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8A949C"/>
                </a:solidFill>
                <a:latin typeface="UD デジタル 教科書体 N-R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