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お礼の手紙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けい線（よこ）"/>
          <p:cNvGrpSpPr/>
          <p:nvPr/>
        </p:nvGrpSpPr>
        <p:grpSpPr>
          <a:xfrm>
            <a:off x="540000" y="1224000"/>
            <a:ext cx="6480000" cy="7056000"/>
            <a:chOff x="540000" y="1224000"/>
            <a:chExt cx="6480000" cy="7056000"/>
          </a:xfrm>
        </p:grpSpPr>
        <p:cxnSp>
          <p:nvCxnSpPr>
            <p:cNvPr id="5" name="よこ線 1"/>
            <p:cNvCxnSpPr/>
            <p:nvPr/>
          </p:nvCxnSpPr>
          <p:spPr>
            <a:xfrm>
              <a:off x="540000" y="1224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よこ線 2"/>
            <p:cNvCxnSpPr/>
            <p:nvPr/>
          </p:nvCxnSpPr>
          <p:spPr>
            <a:xfrm>
              <a:off x="540000" y="1728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よこ線 3"/>
            <p:cNvCxnSpPr/>
            <p:nvPr/>
          </p:nvCxnSpPr>
          <p:spPr>
            <a:xfrm>
              <a:off x="540000" y="2232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よこ線 4"/>
            <p:cNvCxnSpPr/>
            <p:nvPr/>
          </p:nvCxnSpPr>
          <p:spPr>
            <a:xfrm>
              <a:off x="540000" y="2736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よこ線 5"/>
            <p:cNvCxnSpPr/>
            <p:nvPr/>
          </p:nvCxnSpPr>
          <p:spPr>
            <a:xfrm>
              <a:off x="540000" y="3240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よこ線 6"/>
            <p:cNvCxnSpPr/>
            <p:nvPr/>
          </p:nvCxnSpPr>
          <p:spPr>
            <a:xfrm>
              <a:off x="540000" y="3744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よこ線 7"/>
            <p:cNvCxnSpPr/>
            <p:nvPr/>
          </p:nvCxnSpPr>
          <p:spPr>
            <a:xfrm>
              <a:off x="540000" y="4248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よこ線 8"/>
            <p:cNvCxnSpPr/>
            <p:nvPr/>
          </p:nvCxnSpPr>
          <p:spPr>
            <a:xfrm>
              <a:off x="540000" y="4752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よこ線 9"/>
            <p:cNvCxnSpPr/>
            <p:nvPr/>
          </p:nvCxnSpPr>
          <p:spPr>
            <a:xfrm>
              <a:off x="540000" y="5256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よこ線 10"/>
            <p:cNvCxnSpPr/>
            <p:nvPr/>
          </p:nvCxnSpPr>
          <p:spPr>
            <a:xfrm>
              <a:off x="540000" y="5760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よこ線 11"/>
            <p:cNvCxnSpPr/>
            <p:nvPr/>
          </p:nvCxnSpPr>
          <p:spPr>
            <a:xfrm>
              <a:off x="540000" y="6264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よこ線 12"/>
            <p:cNvCxnSpPr/>
            <p:nvPr/>
          </p:nvCxnSpPr>
          <p:spPr>
            <a:xfrm>
              <a:off x="540000" y="6768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よこ線 13"/>
            <p:cNvCxnSpPr/>
            <p:nvPr/>
          </p:nvCxnSpPr>
          <p:spPr>
            <a:xfrm>
              <a:off x="540000" y="7272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よこ線 14"/>
            <p:cNvCxnSpPr/>
            <p:nvPr/>
          </p:nvCxnSpPr>
          <p:spPr>
            <a:xfrm>
              <a:off x="540000" y="7776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よこ線 15"/>
            <p:cNvCxnSpPr/>
            <p:nvPr/>
          </p:nvCxnSpPr>
          <p:spPr>
            <a:xfrm>
              <a:off x="540000" y="8280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4095" y="8892000"/>
            <a:ext cx="1425904" cy="1368000"/>
          </a:xfrm>
          <a:prstGeom prst="rect">
            <a:avLst/>
          </a:prstGeom>
        </p:spPr>
      </p:pic>
      <p:sp>
        <p:nvSpPr>
          <p:cNvPr id="21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全学年／けい線 15行</a:t>
            </a:r>
          </a:p>
        </p:txBody>
      </p:sp>
      <p:sp>
        <p:nvSpPr>
          <p:cNvPr id="22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