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7560000" cy="10692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School Stock「お礼の手紙 びんせん」の編集用ファイルです。</a:t>
            </a:r>
          </a:p>
          <a:p>
            <a:r>
              <a:t>・見出しはテキストボックスです。書きかえたり、消したりできます。</a:t>
            </a:r>
          </a:p>
          <a:p>
            <a:r>
              <a:t>・けい線やマスは1本ずつ、行（列）ごとにグループになっています。選んで Delete で消す、Ctrl+D で複製して増やす、ができます。</a:t>
            </a:r>
          </a:p>
          <a:p>
            <a:r>
              <a:t>・さし絵は消してもかまいません。</a:t>
            </a:r>
          </a:p>
          <a:p>
            <a:r>
              <a:t>・書体はWindowsの「UD デジタル 教科書体」を指定しています。無い環境では近い書体に置き換わります。</a:t>
            </a:r>
          </a:p>
          <a:p>
            <a:r>
              <a:t>・印刷はA4たて・実際のサイズ（拡大縮小なし）で。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見出し（自由に書きかえてください）"/>
          <p:cNvSpPr txBox="1"/>
          <p:nvPr/>
        </p:nvSpPr>
        <p:spPr>
          <a:xfrm>
            <a:off x="540000" y="414000"/>
            <a:ext cx="3960000" cy="32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50" b="1">
                <a:solidFill>
                  <a:srgbClr val="38424B"/>
                </a:solidFill>
                <a:latin typeface="UD デジタル 教科書体 N-B"/>
              </a:rPr>
              <a:t>お店ではたらく人へ</a:t>
            </a:r>
          </a:p>
        </p:txBody>
      </p:sp>
      <p:cxnSp>
        <p:nvCxnSpPr>
          <p:cNvPr id="3" name="見出しの線"/>
          <p:cNvCxnSpPr/>
          <p:nvPr/>
        </p:nvCxnSpPr>
        <p:spPr>
          <a:xfrm>
            <a:off x="540000" y="734400"/>
            <a:ext cx="6480000" cy="0"/>
          </a:xfrm>
          <a:prstGeom prst="line">
            <a:avLst/>
          </a:prstGeom>
          <a:ln w="14376">
            <a:solidFill>
              <a:srgbClr val="6AA7A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けい線（よこ）"/>
          <p:cNvGrpSpPr/>
          <p:nvPr/>
        </p:nvGrpSpPr>
        <p:grpSpPr>
          <a:xfrm>
            <a:off x="540000" y="1152000"/>
            <a:ext cx="6480000" cy="7056000"/>
            <a:chOff x="540000" y="1152000"/>
            <a:chExt cx="6480000" cy="7056000"/>
          </a:xfrm>
        </p:grpSpPr>
        <p:cxnSp>
          <p:nvCxnSpPr>
            <p:cNvPr id="5" name="よこ線 1"/>
            <p:cNvCxnSpPr/>
            <p:nvPr/>
          </p:nvCxnSpPr>
          <p:spPr>
            <a:xfrm>
              <a:off x="540000" y="1152000"/>
              <a:ext cx="6480000" cy="0"/>
            </a:xfrm>
            <a:prstGeom prst="line">
              <a:avLst/>
            </a:prstGeom>
            <a:ln w="14376">
              <a:solidFill>
                <a:srgbClr val="6AA7A7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よこ線 2"/>
            <p:cNvCxnSpPr/>
            <p:nvPr/>
          </p:nvCxnSpPr>
          <p:spPr>
            <a:xfrm>
              <a:off x="540000" y="1656000"/>
              <a:ext cx="6480000" cy="0"/>
            </a:xfrm>
            <a:prstGeom prst="line">
              <a:avLst/>
            </a:prstGeom>
            <a:ln w="14376">
              <a:solidFill>
                <a:srgbClr val="6AA7A7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よこ線 3"/>
            <p:cNvCxnSpPr/>
            <p:nvPr/>
          </p:nvCxnSpPr>
          <p:spPr>
            <a:xfrm>
              <a:off x="540000" y="2160000"/>
              <a:ext cx="6480000" cy="0"/>
            </a:xfrm>
            <a:prstGeom prst="line">
              <a:avLst/>
            </a:prstGeom>
            <a:ln w="14376">
              <a:solidFill>
                <a:srgbClr val="6AA7A7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よこ線 4"/>
            <p:cNvCxnSpPr/>
            <p:nvPr/>
          </p:nvCxnSpPr>
          <p:spPr>
            <a:xfrm>
              <a:off x="540000" y="2664000"/>
              <a:ext cx="6480000" cy="0"/>
            </a:xfrm>
            <a:prstGeom prst="line">
              <a:avLst/>
            </a:prstGeom>
            <a:ln w="14376">
              <a:solidFill>
                <a:srgbClr val="6AA7A7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よこ線 5"/>
            <p:cNvCxnSpPr/>
            <p:nvPr/>
          </p:nvCxnSpPr>
          <p:spPr>
            <a:xfrm>
              <a:off x="540000" y="3168000"/>
              <a:ext cx="6480000" cy="0"/>
            </a:xfrm>
            <a:prstGeom prst="line">
              <a:avLst/>
            </a:prstGeom>
            <a:ln w="14376">
              <a:solidFill>
                <a:srgbClr val="6AA7A7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よこ線 6"/>
            <p:cNvCxnSpPr/>
            <p:nvPr/>
          </p:nvCxnSpPr>
          <p:spPr>
            <a:xfrm>
              <a:off x="540000" y="3672000"/>
              <a:ext cx="6480000" cy="0"/>
            </a:xfrm>
            <a:prstGeom prst="line">
              <a:avLst/>
            </a:prstGeom>
            <a:ln w="14376">
              <a:solidFill>
                <a:srgbClr val="6AA7A7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よこ線 7"/>
            <p:cNvCxnSpPr/>
            <p:nvPr/>
          </p:nvCxnSpPr>
          <p:spPr>
            <a:xfrm>
              <a:off x="540000" y="4176000"/>
              <a:ext cx="6480000" cy="0"/>
            </a:xfrm>
            <a:prstGeom prst="line">
              <a:avLst/>
            </a:prstGeom>
            <a:ln w="14376">
              <a:solidFill>
                <a:srgbClr val="6AA7A7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よこ線 8"/>
            <p:cNvCxnSpPr/>
            <p:nvPr/>
          </p:nvCxnSpPr>
          <p:spPr>
            <a:xfrm>
              <a:off x="540000" y="4680000"/>
              <a:ext cx="6480000" cy="0"/>
            </a:xfrm>
            <a:prstGeom prst="line">
              <a:avLst/>
            </a:prstGeom>
            <a:ln w="14376">
              <a:solidFill>
                <a:srgbClr val="6AA7A7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よこ線 9"/>
            <p:cNvCxnSpPr/>
            <p:nvPr/>
          </p:nvCxnSpPr>
          <p:spPr>
            <a:xfrm>
              <a:off x="540000" y="5184000"/>
              <a:ext cx="6480000" cy="0"/>
            </a:xfrm>
            <a:prstGeom prst="line">
              <a:avLst/>
            </a:prstGeom>
            <a:ln w="14376">
              <a:solidFill>
                <a:srgbClr val="6AA7A7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よこ線 10"/>
            <p:cNvCxnSpPr/>
            <p:nvPr/>
          </p:nvCxnSpPr>
          <p:spPr>
            <a:xfrm>
              <a:off x="540000" y="5688000"/>
              <a:ext cx="6480000" cy="0"/>
            </a:xfrm>
            <a:prstGeom prst="line">
              <a:avLst/>
            </a:prstGeom>
            <a:ln w="14376">
              <a:solidFill>
                <a:srgbClr val="6AA7A7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よこ線 11"/>
            <p:cNvCxnSpPr/>
            <p:nvPr/>
          </p:nvCxnSpPr>
          <p:spPr>
            <a:xfrm>
              <a:off x="540000" y="6192000"/>
              <a:ext cx="6480000" cy="0"/>
            </a:xfrm>
            <a:prstGeom prst="line">
              <a:avLst/>
            </a:prstGeom>
            <a:ln w="14376">
              <a:solidFill>
                <a:srgbClr val="6AA7A7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よこ線 12"/>
            <p:cNvCxnSpPr/>
            <p:nvPr/>
          </p:nvCxnSpPr>
          <p:spPr>
            <a:xfrm>
              <a:off x="540000" y="6696000"/>
              <a:ext cx="6480000" cy="0"/>
            </a:xfrm>
            <a:prstGeom prst="line">
              <a:avLst/>
            </a:prstGeom>
            <a:ln w="14376">
              <a:solidFill>
                <a:srgbClr val="6AA7A7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よこ線 13"/>
            <p:cNvCxnSpPr/>
            <p:nvPr/>
          </p:nvCxnSpPr>
          <p:spPr>
            <a:xfrm>
              <a:off x="540000" y="7200000"/>
              <a:ext cx="6480000" cy="0"/>
            </a:xfrm>
            <a:prstGeom prst="line">
              <a:avLst/>
            </a:prstGeom>
            <a:ln w="14376">
              <a:solidFill>
                <a:srgbClr val="6AA7A7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よこ線 14"/>
            <p:cNvCxnSpPr/>
            <p:nvPr/>
          </p:nvCxnSpPr>
          <p:spPr>
            <a:xfrm>
              <a:off x="540000" y="7704000"/>
              <a:ext cx="6480000" cy="0"/>
            </a:xfrm>
            <a:prstGeom prst="line">
              <a:avLst/>
            </a:prstGeom>
            <a:ln w="14376">
              <a:solidFill>
                <a:srgbClr val="6AA7A7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よこ線 15"/>
            <p:cNvCxnSpPr/>
            <p:nvPr/>
          </p:nvCxnSpPr>
          <p:spPr>
            <a:xfrm>
              <a:off x="540000" y="8208000"/>
              <a:ext cx="6480000" cy="0"/>
            </a:xfrm>
            <a:prstGeom prst="line">
              <a:avLst/>
            </a:prstGeom>
            <a:ln w="14376">
              <a:solidFill>
                <a:srgbClr val="6AA7A7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" name="さし絵（消してもかまいません）" descr="_tmp_il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0000" y="8959839"/>
            <a:ext cx="1800000" cy="1300160"/>
          </a:xfrm>
          <a:prstGeom prst="rect">
            <a:avLst/>
          </a:prstGeom>
        </p:spPr>
      </p:pic>
      <p:sp>
        <p:nvSpPr>
          <p:cNvPr id="21" name="紙の説明（消してもかまいません）"/>
          <p:cNvSpPr txBox="1"/>
          <p:nvPr/>
        </p:nvSpPr>
        <p:spPr>
          <a:xfrm>
            <a:off x="540000" y="10350000"/>
            <a:ext cx="2880000" cy="18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50" b="0">
                <a:solidFill>
                  <a:srgbClr val="8A949C"/>
                </a:solidFill>
                <a:latin typeface="UD デジタル 教科書体 N-R"/>
              </a:rPr>
              <a:t>3年／けい線 15行</a:t>
            </a:r>
          </a:p>
        </p:txBody>
      </p:sp>
      <p:sp>
        <p:nvSpPr>
          <p:cNvPr id="22" name="クレジット"/>
          <p:cNvSpPr txBox="1"/>
          <p:nvPr/>
        </p:nvSpPr>
        <p:spPr>
          <a:xfrm>
            <a:off x="5580000" y="10350000"/>
            <a:ext cx="1440000" cy="18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50" b="0">
                <a:solidFill>
                  <a:srgbClr val="8A949C"/>
                </a:solidFill>
                <a:latin typeface="UD デジタル 教科書体 N-R"/>
              </a:rPr>
              <a:t>© School Stock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