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ありがとうの てがみ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（右から）"/>
          <p:cNvGrpSpPr/>
          <p:nvPr/>
        </p:nvGrpSpPr>
        <p:grpSpPr>
          <a:xfrm>
            <a:off x="6354000" y="900000"/>
            <a:ext cx="648000" cy="7776000"/>
            <a:chOff x="6354000" y="900000"/>
            <a:chExt cx="648000" cy="7776000"/>
          </a:xfrm>
        </p:grpSpPr>
        <p:sp>
          <p:nvSpPr>
            <p:cNvPr id="5" name="外わく"/>
            <p:cNvSpPr/>
            <p:nvPr/>
          </p:nvSpPr>
          <p:spPr>
            <a:xfrm>
              <a:off x="6354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6354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6354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6354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6354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6354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6354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6354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6354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6354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6354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6354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2行目（右から）"/>
          <p:cNvGrpSpPr/>
          <p:nvPr/>
        </p:nvGrpSpPr>
        <p:grpSpPr>
          <a:xfrm>
            <a:off x="5526000" y="900000"/>
            <a:ext cx="648000" cy="7776000"/>
            <a:chOff x="5526000" y="900000"/>
            <a:chExt cx="648000" cy="7776000"/>
          </a:xfrm>
        </p:grpSpPr>
        <p:sp>
          <p:nvSpPr>
            <p:cNvPr id="18" name="外わく"/>
            <p:cNvSpPr/>
            <p:nvPr/>
          </p:nvSpPr>
          <p:spPr>
            <a:xfrm>
              <a:off x="5526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" name="マスの線 1"/>
            <p:cNvCxnSpPr/>
            <p:nvPr/>
          </p:nvCxnSpPr>
          <p:spPr>
            <a:xfrm>
              <a:off x="5526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2"/>
            <p:cNvCxnSpPr/>
            <p:nvPr/>
          </p:nvCxnSpPr>
          <p:spPr>
            <a:xfrm>
              <a:off x="5526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3"/>
            <p:cNvCxnSpPr/>
            <p:nvPr/>
          </p:nvCxnSpPr>
          <p:spPr>
            <a:xfrm>
              <a:off x="5526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4"/>
            <p:cNvCxnSpPr/>
            <p:nvPr/>
          </p:nvCxnSpPr>
          <p:spPr>
            <a:xfrm>
              <a:off x="5526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5"/>
            <p:cNvCxnSpPr/>
            <p:nvPr/>
          </p:nvCxnSpPr>
          <p:spPr>
            <a:xfrm>
              <a:off x="5526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6"/>
            <p:cNvCxnSpPr/>
            <p:nvPr/>
          </p:nvCxnSpPr>
          <p:spPr>
            <a:xfrm>
              <a:off x="5526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7"/>
            <p:cNvCxnSpPr/>
            <p:nvPr/>
          </p:nvCxnSpPr>
          <p:spPr>
            <a:xfrm>
              <a:off x="5526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8"/>
            <p:cNvCxnSpPr/>
            <p:nvPr/>
          </p:nvCxnSpPr>
          <p:spPr>
            <a:xfrm>
              <a:off x="5526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9"/>
            <p:cNvCxnSpPr/>
            <p:nvPr/>
          </p:nvCxnSpPr>
          <p:spPr>
            <a:xfrm>
              <a:off x="5526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10"/>
            <p:cNvCxnSpPr/>
            <p:nvPr/>
          </p:nvCxnSpPr>
          <p:spPr>
            <a:xfrm>
              <a:off x="5526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11"/>
            <p:cNvCxnSpPr/>
            <p:nvPr/>
          </p:nvCxnSpPr>
          <p:spPr>
            <a:xfrm>
              <a:off x="5526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3行目（右から）"/>
          <p:cNvGrpSpPr/>
          <p:nvPr/>
        </p:nvGrpSpPr>
        <p:grpSpPr>
          <a:xfrm>
            <a:off x="4698000" y="900000"/>
            <a:ext cx="648000" cy="7776000"/>
            <a:chOff x="4698000" y="900000"/>
            <a:chExt cx="648000" cy="7776000"/>
          </a:xfrm>
        </p:grpSpPr>
        <p:sp>
          <p:nvSpPr>
            <p:cNvPr id="31" name="外わく"/>
            <p:cNvSpPr/>
            <p:nvPr/>
          </p:nvSpPr>
          <p:spPr>
            <a:xfrm>
              <a:off x="4698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2" name="マスの線 1"/>
            <p:cNvCxnSpPr/>
            <p:nvPr/>
          </p:nvCxnSpPr>
          <p:spPr>
            <a:xfrm>
              <a:off x="4698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2"/>
            <p:cNvCxnSpPr/>
            <p:nvPr/>
          </p:nvCxnSpPr>
          <p:spPr>
            <a:xfrm>
              <a:off x="4698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3"/>
            <p:cNvCxnSpPr/>
            <p:nvPr/>
          </p:nvCxnSpPr>
          <p:spPr>
            <a:xfrm>
              <a:off x="4698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4"/>
            <p:cNvCxnSpPr/>
            <p:nvPr/>
          </p:nvCxnSpPr>
          <p:spPr>
            <a:xfrm>
              <a:off x="4698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5"/>
            <p:cNvCxnSpPr/>
            <p:nvPr/>
          </p:nvCxnSpPr>
          <p:spPr>
            <a:xfrm>
              <a:off x="4698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6"/>
            <p:cNvCxnSpPr/>
            <p:nvPr/>
          </p:nvCxnSpPr>
          <p:spPr>
            <a:xfrm>
              <a:off x="4698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7"/>
            <p:cNvCxnSpPr/>
            <p:nvPr/>
          </p:nvCxnSpPr>
          <p:spPr>
            <a:xfrm>
              <a:off x="4698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8"/>
            <p:cNvCxnSpPr/>
            <p:nvPr/>
          </p:nvCxnSpPr>
          <p:spPr>
            <a:xfrm>
              <a:off x="4698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9"/>
            <p:cNvCxnSpPr/>
            <p:nvPr/>
          </p:nvCxnSpPr>
          <p:spPr>
            <a:xfrm>
              <a:off x="4698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0"/>
            <p:cNvCxnSpPr/>
            <p:nvPr/>
          </p:nvCxnSpPr>
          <p:spPr>
            <a:xfrm>
              <a:off x="4698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11"/>
            <p:cNvCxnSpPr/>
            <p:nvPr/>
          </p:nvCxnSpPr>
          <p:spPr>
            <a:xfrm>
              <a:off x="4698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行目（右から）"/>
          <p:cNvGrpSpPr/>
          <p:nvPr/>
        </p:nvGrpSpPr>
        <p:grpSpPr>
          <a:xfrm>
            <a:off x="3870000" y="900000"/>
            <a:ext cx="648000" cy="7776000"/>
            <a:chOff x="3870000" y="900000"/>
            <a:chExt cx="648000" cy="7776000"/>
          </a:xfrm>
        </p:grpSpPr>
        <p:sp>
          <p:nvSpPr>
            <p:cNvPr id="44" name="外わく"/>
            <p:cNvSpPr/>
            <p:nvPr/>
          </p:nvSpPr>
          <p:spPr>
            <a:xfrm>
              <a:off x="3870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5" name="マスの線 1"/>
            <p:cNvCxnSpPr/>
            <p:nvPr/>
          </p:nvCxnSpPr>
          <p:spPr>
            <a:xfrm>
              <a:off x="3870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2"/>
            <p:cNvCxnSpPr/>
            <p:nvPr/>
          </p:nvCxnSpPr>
          <p:spPr>
            <a:xfrm>
              <a:off x="3870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3"/>
            <p:cNvCxnSpPr/>
            <p:nvPr/>
          </p:nvCxnSpPr>
          <p:spPr>
            <a:xfrm>
              <a:off x="3870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4"/>
            <p:cNvCxnSpPr/>
            <p:nvPr/>
          </p:nvCxnSpPr>
          <p:spPr>
            <a:xfrm>
              <a:off x="3870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5"/>
            <p:cNvCxnSpPr/>
            <p:nvPr/>
          </p:nvCxnSpPr>
          <p:spPr>
            <a:xfrm>
              <a:off x="3870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6"/>
            <p:cNvCxnSpPr/>
            <p:nvPr/>
          </p:nvCxnSpPr>
          <p:spPr>
            <a:xfrm>
              <a:off x="3870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7"/>
            <p:cNvCxnSpPr/>
            <p:nvPr/>
          </p:nvCxnSpPr>
          <p:spPr>
            <a:xfrm>
              <a:off x="3870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8"/>
            <p:cNvCxnSpPr/>
            <p:nvPr/>
          </p:nvCxnSpPr>
          <p:spPr>
            <a:xfrm>
              <a:off x="3870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9"/>
            <p:cNvCxnSpPr/>
            <p:nvPr/>
          </p:nvCxnSpPr>
          <p:spPr>
            <a:xfrm>
              <a:off x="3870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10"/>
            <p:cNvCxnSpPr/>
            <p:nvPr/>
          </p:nvCxnSpPr>
          <p:spPr>
            <a:xfrm>
              <a:off x="3870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11"/>
            <p:cNvCxnSpPr/>
            <p:nvPr/>
          </p:nvCxnSpPr>
          <p:spPr>
            <a:xfrm>
              <a:off x="3870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5行目（右から）"/>
          <p:cNvGrpSpPr/>
          <p:nvPr/>
        </p:nvGrpSpPr>
        <p:grpSpPr>
          <a:xfrm>
            <a:off x="3042000" y="900000"/>
            <a:ext cx="648000" cy="7776000"/>
            <a:chOff x="3042000" y="900000"/>
            <a:chExt cx="648000" cy="7776000"/>
          </a:xfrm>
        </p:grpSpPr>
        <p:sp>
          <p:nvSpPr>
            <p:cNvPr id="57" name="外わく"/>
            <p:cNvSpPr/>
            <p:nvPr/>
          </p:nvSpPr>
          <p:spPr>
            <a:xfrm>
              <a:off x="3042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8" name="マスの線 1"/>
            <p:cNvCxnSpPr/>
            <p:nvPr/>
          </p:nvCxnSpPr>
          <p:spPr>
            <a:xfrm>
              <a:off x="3042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2"/>
            <p:cNvCxnSpPr/>
            <p:nvPr/>
          </p:nvCxnSpPr>
          <p:spPr>
            <a:xfrm>
              <a:off x="3042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3"/>
            <p:cNvCxnSpPr/>
            <p:nvPr/>
          </p:nvCxnSpPr>
          <p:spPr>
            <a:xfrm>
              <a:off x="3042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4"/>
            <p:cNvCxnSpPr/>
            <p:nvPr/>
          </p:nvCxnSpPr>
          <p:spPr>
            <a:xfrm>
              <a:off x="3042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5"/>
            <p:cNvCxnSpPr/>
            <p:nvPr/>
          </p:nvCxnSpPr>
          <p:spPr>
            <a:xfrm>
              <a:off x="3042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6"/>
            <p:cNvCxnSpPr/>
            <p:nvPr/>
          </p:nvCxnSpPr>
          <p:spPr>
            <a:xfrm>
              <a:off x="3042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7"/>
            <p:cNvCxnSpPr/>
            <p:nvPr/>
          </p:nvCxnSpPr>
          <p:spPr>
            <a:xfrm>
              <a:off x="3042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8"/>
            <p:cNvCxnSpPr/>
            <p:nvPr/>
          </p:nvCxnSpPr>
          <p:spPr>
            <a:xfrm>
              <a:off x="3042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9"/>
            <p:cNvCxnSpPr/>
            <p:nvPr/>
          </p:nvCxnSpPr>
          <p:spPr>
            <a:xfrm>
              <a:off x="3042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10"/>
            <p:cNvCxnSpPr/>
            <p:nvPr/>
          </p:nvCxnSpPr>
          <p:spPr>
            <a:xfrm>
              <a:off x="3042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11"/>
            <p:cNvCxnSpPr/>
            <p:nvPr/>
          </p:nvCxnSpPr>
          <p:spPr>
            <a:xfrm>
              <a:off x="3042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6行目（右から）"/>
          <p:cNvGrpSpPr/>
          <p:nvPr/>
        </p:nvGrpSpPr>
        <p:grpSpPr>
          <a:xfrm>
            <a:off x="2214000" y="900000"/>
            <a:ext cx="648000" cy="7776000"/>
            <a:chOff x="2214000" y="900000"/>
            <a:chExt cx="648000" cy="7776000"/>
          </a:xfrm>
        </p:grpSpPr>
        <p:sp>
          <p:nvSpPr>
            <p:cNvPr id="70" name="外わく"/>
            <p:cNvSpPr/>
            <p:nvPr/>
          </p:nvSpPr>
          <p:spPr>
            <a:xfrm>
              <a:off x="2214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1" name="マスの線 1"/>
            <p:cNvCxnSpPr/>
            <p:nvPr/>
          </p:nvCxnSpPr>
          <p:spPr>
            <a:xfrm>
              <a:off x="2214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2"/>
            <p:cNvCxnSpPr/>
            <p:nvPr/>
          </p:nvCxnSpPr>
          <p:spPr>
            <a:xfrm>
              <a:off x="2214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3"/>
            <p:cNvCxnSpPr/>
            <p:nvPr/>
          </p:nvCxnSpPr>
          <p:spPr>
            <a:xfrm>
              <a:off x="2214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4"/>
            <p:cNvCxnSpPr/>
            <p:nvPr/>
          </p:nvCxnSpPr>
          <p:spPr>
            <a:xfrm>
              <a:off x="2214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5"/>
            <p:cNvCxnSpPr/>
            <p:nvPr/>
          </p:nvCxnSpPr>
          <p:spPr>
            <a:xfrm>
              <a:off x="2214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6"/>
            <p:cNvCxnSpPr/>
            <p:nvPr/>
          </p:nvCxnSpPr>
          <p:spPr>
            <a:xfrm>
              <a:off x="2214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7"/>
            <p:cNvCxnSpPr/>
            <p:nvPr/>
          </p:nvCxnSpPr>
          <p:spPr>
            <a:xfrm>
              <a:off x="2214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8"/>
            <p:cNvCxnSpPr/>
            <p:nvPr/>
          </p:nvCxnSpPr>
          <p:spPr>
            <a:xfrm>
              <a:off x="2214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9"/>
            <p:cNvCxnSpPr/>
            <p:nvPr/>
          </p:nvCxnSpPr>
          <p:spPr>
            <a:xfrm>
              <a:off x="2214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マスの線 10"/>
            <p:cNvCxnSpPr/>
            <p:nvPr/>
          </p:nvCxnSpPr>
          <p:spPr>
            <a:xfrm>
              <a:off x="2214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マスの線 11"/>
            <p:cNvCxnSpPr/>
            <p:nvPr/>
          </p:nvCxnSpPr>
          <p:spPr>
            <a:xfrm>
              <a:off x="2214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7行目（右から）"/>
          <p:cNvGrpSpPr/>
          <p:nvPr/>
        </p:nvGrpSpPr>
        <p:grpSpPr>
          <a:xfrm>
            <a:off x="1386000" y="900000"/>
            <a:ext cx="648000" cy="7776000"/>
            <a:chOff x="1386000" y="900000"/>
            <a:chExt cx="648000" cy="7776000"/>
          </a:xfrm>
        </p:grpSpPr>
        <p:sp>
          <p:nvSpPr>
            <p:cNvPr id="83" name="外わく"/>
            <p:cNvSpPr/>
            <p:nvPr/>
          </p:nvSpPr>
          <p:spPr>
            <a:xfrm>
              <a:off x="1386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4" name="マスの線 1"/>
            <p:cNvCxnSpPr/>
            <p:nvPr/>
          </p:nvCxnSpPr>
          <p:spPr>
            <a:xfrm>
              <a:off x="1386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2"/>
            <p:cNvCxnSpPr/>
            <p:nvPr/>
          </p:nvCxnSpPr>
          <p:spPr>
            <a:xfrm>
              <a:off x="1386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3"/>
            <p:cNvCxnSpPr/>
            <p:nvPr/>
          </p:nvCxnSpPr>
          <p:spPr>
            <a:xfrm>
              <a:off x="1386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4"/>
            <p:cNvCxnSpPr/>
            <p:nvPr/>
          </p:nvCxnSpPr>
          <p:spPr>
            <a:xfrm>
              <a:off x="1386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5"/>
            <p:cNvCxnSpPr/>
            <p:nvPr/>
          </p:nvCxnSpPr>
          <p:spPr>
            <a:xfrm>
              <a:off x="1386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6"/>
            <p:cNvCxnSpPr/>
            <p:nvPr/>
          </p:nvCxnSpPr>
          <p:spPr>
            <a:xfrm>
              <a:off x="1386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7"/>
            <p:cNvCxnSpPr/>
            <p:nvPr/>
          </p:nvCxnSpPr>
          <p:spPr>
            <a:xfrm>
              <a:off x="1386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8"/>
            <p:cNvCxnSpPr/>
            <p:nvPr/>
          </p:nvCxnSpPr>
          <p:spPr>
            <a:xfrm>
              <a:off x="1386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9"/>
            <p:cNvCxnSpPr/>
            <p:nvPr/>
          </p:nvCxnSpPr>
          <p:spPr>
            <a:xfrm>
              <a:off x="1386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0"/>
            <p:cNvCxnSpPr/>
            <p:nvPr/>
          </p:nvCxnSpPr>
          <p:spPr>
            <a:xfrm>
              <a:off x="1386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11"/>
            <p:cNvCxnSpPr/>
            <p:nvPr/>
          </p:nvCxnSpPr>
          <p:spPr>
            <a:xfrm>
              <a:off x="1386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8行目（右から）"/>
          <p:cNvGrpSpPr/>
          <p:nvPr/>
        </p:nvGrpSpPr>
        <p:grpSpPr>
          <a:xfrm>
            <a:off x="558000" y="900000"/>
            <a:ext cx="648000" cy="7776000"/>
            <a:chOff x="558000" y="900000"/>
            <a:chExt cx="648000" cy="7776000"/>
          </a:xfrm>
        </p:grpSpPr>
        <p:sp>
          <p:nvSpPr>
            <p:cNvPr id="96" name="外わく"/>
            <p:cNvSpPr/>
            <p:nvPr/>
          </p:nvSpPr>
          <p:spPr>
            <a:xfrm>
              <a:off x="558000" y="900000"/>
              <a:ext cx="648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97" name="マスの線 1"/>
            <p:cNvCxnSpPr/>
            <p:nvPr/>
          </p:nvCxnSpPr>
          <p:spPr>
            <a:xfrm>
              <a:off x="558000" y="154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2"/>
            <p:cNvCxnSpPr/>
            <p:nvPr/>
          </p:nvCxnSpPr>
          <p:spPr>
            <a:xfrm>
              <a:off x="558000" y="219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3"/>
            <p:cNvCxnSpPr/>
            <p:nvPr/>
          </p:nvCxnSpPr>
          <p:spPr>
            <a:xfrm>
              <a:off x="558000" y="284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マスの線 4"/>
            <p:cNvCxnSpPr/>
            <p:nvPr/>
          </p:nvCxnSpPr>
          <p:spPr>
            <a:xfrm>
              <a:off x="558000" y="349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マスの線 5"/>
            <p:cNvCxnSpPr/>
            <p:nvPr/>
          </p:nvCxnSpPr>
          <p:spPr>
            <a:xfrm>
              <a:off x="558000" y="414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6"/>
            <p:cNvCxnSpPr/>
            <p:nvPr/>
          </p:nvCxnSpPr>
          <p:spPr>
            <a:xfrm>
              <a:off x="558000" y="478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7"/>
            <p:cNvCxnSpPr/>
            <p:nvPr/>
          </p:nvCxnSpPr>
          <p:spPr>
            <a:xfrm>
              <a:off x="558000" y="5436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8"/>
            <p:cNvCxnSpPr/>
            <p:nvPr/>
          </p:nvCxnSpPr>
          <p:spPr>
            <a:xfrm>
              <a:off x="558000" y="6084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9"/>
            <p:cNvCxnSpPr/>
            <p:nvPr/>
          </p:nvCxnSpPr>
          <p:spPr>
            <a:xfrm>
              <a:off x="558000" y="6732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10"/>
            <p:cNvCxnSpPr/>
            <p:nvPr/>
          </p:nvCxnSpPr>
          <p:spPr>
            <a:xfrm>
              <a:off x="558000" y="7380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11"/>
            <p:cNvCxnSpPr/>
            <p:nvPr/>
          </p:nvCxnSpPr>
          <p:spPr>
            <a:xfrm>
              <a:off x="558000" y="8028000"/>
              <a:ext cx="648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8892000"/>
            <a:ext cx="1581750" cy="1368000"/>
          </a:xfrm>
          <a:prstGeom prst="rect">
            <a:avLst/>
          </a:prstGeom>
        </p:spPr>
      </p:pic>
      <p:sp>
        <p:nvSpPr>
          <p:cNvPr id="109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1・2年／マス 18mm</a:t>
            </a:r>
          </a:p>
        </p:txBody>
      </p:sp>
      <p:sp>
        <p:nvSpPr>
          <p:cNvPr id="110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