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School Stock「お礼の手紙 びんせん」の編集用ファイルです。</a:t>
            </a:r>
          </a:p>
          <a:p>
            <a:r>
              <a:t>・見出しはテキストボックスです。書きかえたり、消したりできます。</a:t>
            </a:r>
          </a:p>
          <a:p>
            <a:r>
              <a:t>・けい線やマスは1本ずつ、行（列）ごとにグループになっています。選んで Delete で消す、Ctrl+D で複製して増やす、ができます。</a:t>
            </a:r>
          </a:p>
          <a:p>
            <a:r>
              <a:t>・さし絵は消してもかまいません。</a:t>
            </a:r>
          </a:p>
          <a:p>
            <a:r>
              <a:t>・書体はWindowsの「UD デジタル 教科書体」を指定しています。無い環境では近い書体に置き換わります。</a:t>
            </a:r>
          </a:p>
          <a:p>
            <a:r>
              <a:t>・印刷はA4たて・実際のサイズ（拡大縮小なし）で。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見出し（自由に書きかえてください）"/>
          <p:cNvSpPr txBox="1"/>
          <p:nvPr/>
        </p:nvSpPr>
        <p:spPr>
          <a:xfrm>
            <a:off x="540000" y="414000"/>
            <a:ext cx="3960000" cy="3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50" b="1">
                <a:solidFill>
                  <a:srgbClr val="38424B"/>
                </a:solidFill>
                <a:latin typeface="UD デジタル 教科書体 N-B"/>
              </a:rPr>
              <a:t>ありがとうの 手紙</a:t>
            </a:r>
          </a:p>
        </p:txBody>
      </p:sp>
      <p:cxnSp>
        <p:nvCxnSpPr>
          <p:cNvPr id="3" name="見出しの線"/>
          <p:cNvCxnSpPr/>
          <p:nvPr/>
        </p:nvCxnSpPr>
        <p:spPr>
          <a:xfrm>
            <a:off x="540000" y="734400"/>
            <a:ext cx="6480000" cy="0"/>
          </a:xfrm>
          <a:prstGeom prst="line">
            <a:avLst/>
          </a:prstGeom>
          <a:ln w="14376">
            <a:solidFill>
              <a:srgbClr val="6AA7A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1行目（右から）"/>
          <p:cNvGrpSpPr/>
          <p:nvPr/>
        </p:nvGrpSpPr>
        <p:grpSpPr>
          <a:xfrm>
            <a:off x="6246000" y="900000"/>
            <a:ext cx="540000" cy="7560000"/>
            <a:chOff x="6246000" y="900000"/>
            <a:chExt cx="540000" cy="7560000"/>
          </a:xfrm>
        </p:grpSpPr>
        <p:sp>
          <p:nvSpPr>
            <p:cNvPr id="5" name="外わく"/>
            <p:cNvSpPr/>
            <p:nvPr/>
          </p:nvSpPr>
          <p:spPr>
            <a:xfrm>
              <a:off x="6246000" y="900000"/>
              <a:ext cx="540000" cy="7560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6" name="マスの線 1"/>
            <p:cNvCxnSpPr/>
            <p:nvPr/>
          </p:nvCxnSpPr>
          <p:spPr>
            <a:xfrm>
              <a:off x="6246000" y="144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マスの線 2"/>
            <p:cNvCxnSpPr/>
            <p:nvPr/>
          </p:nvCxnSpPr>
          <p:spPr>
            <a:xfrm>
              <a:off x="6246000" y="198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マスの線 3"/>
            <p:cNvCxnSpPr/>
            <p:nvPr/>
          </p:nvCxnSpPr>
          <p:spPr>
            <a:xfrm>
              <a:off x="6246000" y="252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マスの線 4"/>
            <p:cNvCxnSpPr/>
            <p:nvPr/>
          </p:nvCxnSpPr>
          <p:spPr>
            <a:xfrm>
              <a:off x="6246000" y="306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マスの線 5"/>
            <p:cNvCxnSpPr/>
            <p:nvPr/>
          </p:nvCxnSpPr>
          <p:spPr>
            <a:xfrm>
              <a:off x="6246000" y="360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マスの線 6"/>
            <p:cNvCxnSpPr/>
            <p:nvPr/>
          </p:nvCxnSpPr>
          <p:spPr>
            <a:xfrm>
              <a:off x="6246000" y="414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マスの線 7"/>
            <p:cNvCxnSpPr/>
            <p:nvPr/>
          </p:nvCxnSpPr>
          <p:spPr>
            <a:xfrm>
              <a:off x="6246000" y="468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マスの線 8"/>
            <p:cNvCxnSpPr/>
            <p:nvPr/>
          </p:nvCxnSpPr>
          <p:spPr>
            <a:xfrm>
              <a:off x="6246000" y="522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マスの線 9"/>
            <p:cNvCxnSpPr/>
            <p:nvPr/>
          </p:nvCxnSpPr>
          <p:spPr>
            <a:xfrm>
              <a:off x="6246000" y="576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マスの線 10"/>
            <p:cNvCxnSpPr/>
            <p:nvPr/>
          </p:nvCxnSpPr>
          <p:spPr>
            <a:xfrm>
              <a:off x="6246000" y="630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マスの線 11"/>
            <p:cNvCxnSpPr/>
            <p:nvPr/>
          </p:nvCxnSpPr>
          <p:spPr>
            <a:xfrm>
              <a:off x="6246000" y="684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マスの線 12"/>
            <p:cNvCxnSpPr/>
            <p:nvPr/>
          </p:nvCxnSpPr>
          <p:spPr>
            <a:xfrm>
              <a:off x="6246000" y="738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マスの線 13"/>
            <p:cNvCxnSpPr/>
            <p:nvPr/>
          </p:nvCxnSpPr>
          <p:spPr>
            <a:xfrm>
              <a:off x="6246000" y="792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2行目（右から）"/>
          <p:cNvGrpSpPr/>
          <p:nvPr/>
        </p:nvGrpSpPr>
        <p:grpSpPr>
          <a:xfrm>
            <a:off x="5562000" y="900000"/>
            <a:ext cx="540000" cy="7560000"/>
            <a:chOff x="5562000" y="900000"/>
            <a:chExt cx="540000" cy="7560000"/>
          </a:xfrm>
        </p:grpSpPr>
        <p:sp>
          <p:nvSpPr>
            <p:cNvPr id="20" name="外わく"/>
            <p:cNvSpPr/>
            <p:nvPr/>
          </p:nvSpPr>
          <p:spPr>
            <a:xfrm>
              <a:off x="5562000" y="900000"/>
              <a:ext cx="540000" cy="7560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21" name="マスの線 1"/>
            <p:cNvCxnSpPr/>
            <p:nvPr/>
          </p:nvCxnSpPr>
          <p:spPr>
            <a:xfrm>
              <a:off x="5562000" y="144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マスの線 2"/>
            <p:cNvCxnSpPr/>
            <p:nvPr/>
          </p:nvCxnSpPr>
          <p:spPr>
            <a:xfrm>
              <a:off x="5562000" y="198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マスの線 3"/>
            <p:cNvCxnSpPr/>
            <p:nvPr/>
          </p:nvCxnSpPr>
          <p:spPr>
            <a:xfrm>
              <a:off x="5562000" y="252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マスの線 4"/>
            <p:cNvCxnSpPr/>
            <p:nvPr/>
          </p:nvCxnSpPr>
          <p:spPr>
            <a:xfrm>
              <a:off x="5562000" y="306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マスの線 5"/>
            <p:cNvCxnSpPr/>
            <p:nvPr/>
          </p:nvCxnSpPr>
          <p:spPr>
            <a:xfrm>
              <a:off x="5562000" y="360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マスの線 6"/>
            <p:cNvCxnSpPr/>
            <p:nvPr/>
          </p:nvCxnSpPr>
          <p:spPr>
            <a:xfrm>
              <a:off x="5562000" y="414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マスの線 7"/>
            <p:cNvCxnSpPr/>
            <p:nvPr/>
          </p:nvCxnSpPr>
          <p:spPr>
            <a:xfrm>
              <a:off x="5562000" y="468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マスの線 8"/>
            <p:cNvCxnSpPr/>
            <p:nvPr/>
          </p:nvCxnSpPr>
          <p:spPr>
            <a:xfrm>
              <a:off x="5562000" y="522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マスの線 9"/>
            <p:cNvCxnSpPr/>
            <p:nvPr/>
          </p:nvCxnSpPr>
          <p:spPr>
            <a:xfrm>
              <a:off x="5562000" y="576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マスの線 10"/>
            <p:cNvCxnSpPr/>
            <p:nvPr/>
          </p:nvCxnSpPr>
          <p:spPr>
            <a:xfrm>
              <a:off x="5562000" y="630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マスの線 11"/>
            <p:cNvCxnSpPr/>
            <p:nvPr/>
          </p:nvCxnSpPr>
          <p:spPr>
            <a:xfrm>
              <a:off x="5562000" y="684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マスの線 12"/>
            <p:cNvCxnSpPr/>
            <p:nvPr/>
          </p:nvCxnSpPr>
          <p:spPr>
            <a:xfrm>
              <a:off x="5562000" y="738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マスの線 13"/>
            <p:cNvCxnSpPr/>
            <p:nvPr/>
          </p:nvCxnSpPr>
          <p:spPr>
            <a:xfrm>
              <a:off x="5562000" y="792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3行目（右から）"/>
          <p:cNvGrpSpPr/>
          <p:nvPr/>
        </p:nvGrpSpPr>
        <p:grpSpPr>
          <a:xfrm>
            <a:off x="4878000" y="900000"/>
            <a:ext cx="540000" cy="7560000"/>
            <a:chOff x="4878000" y="900000"/>
            <a:chExt cx="540000" cy="7560000"/>
          </a:xfrm>
        </p:grpSpPr>
        <p:sp>
          <p:nvSpPr>
            <p:cNvPr id="35" name="外わく"/>
            <p:cNvSpPr/>
            <p:nvPr/>
          </p:nvSpPr>
          <p:spPr>
            <a:xfrm>
              <a:off x="4878000" y="900000"/>
              <a:ext cx="540000" cy="7560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36" name="マスの線 1"/>
            <p:cNvCxnSpPr/>
            <p:nvPr/>
          </p:nvCxnSpPr>
          <p:spPr>
            <a:xfrm>
              <a:off x="4878000" y="144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マスの線 2"/>
            <p:cNvCxnSpPr/>
            <p:nvPr/>
          </p:nvCxnSpPr>
          <p:spPr>
            <a:xfrm>
              <a:off x="4878000" y="198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マスの線 3"/>
            <p:cNvCxnSpPr/>
            <p:nvPr/>
          </p:nvCxnSpPr>
          <p:spPr>
            <a:xfrm>
              <a:off x="4878000" y="252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マスの線 4"/>
            <p:cNvCxnSpPr/>
            <p:nvPr/>
          </p:nvCxnSpPr>
          <p:spPr>
            <a:xfrm>
              <a:off x="4878000" y="306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マスの線 5"/>
            <p:cNvCxnSpPr/>
            <p:nvPr/>
          </p:nvCxnSpPr>
          <p:spPr>
            <a:xfrm>
              <a:off x="4878000" y="360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マスの線 6"/>
            <p:cNvCxnSpPr/>
            <p:nvPr/>
          </p:nvCxnSpPr>
          <p:spPr>
            <a:xfrm>
              <a:off x="4878000" y="414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マスの線 7"/>
            <p:cNvCxnSpPr/>
            <p:nvPr/>
          </p:nvCxnSpPr>
          <p:spPr>
            <a:xfrm>
              <a:off x="4878000" y="468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マスの線 8"/>
            <p:cNvCxnSpPr/>
            <p:nvPr/>
          </p:nvCxnSpPr>
          <p:spPr>
            <a:xfrm>
              <a:off x="4878000" y="522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マスの線 9"/>
            <p:cNvCxnSpPr/>
            <p:nvPr/>
          </p:nvCxnSpPr>
          <p:spPr>
            <a:xfrm>
              <a:off x="4878000" y="576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マスの線 10"/>
            <p:cNvCxnSpPr/>
            <p:nvPr/>
          </p:nvCxnSpPr>
          <p:spPr>
            <a:xfrm>
              <a:off x="4878000" y="630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マスの線 11"/>
            <p:cNvCxnSpPr/>
            <p:nvPr/>
          </p:nvCxnSpPr>
          <p:spPr>
            <a:xfrm>
              <a:off x="4878000" y="684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マスの線 12"/>
            <p:cNvCxnSpPr/>
            <p:nvPr/>
          </p:nvCxnSpPr>
          <p:spPr>
            <a:xfrm>
              <a:off x="4878000" y="738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マスの線 13"/>
            <p:cNvCxnSpPr/>
            <p:nvPr/>
          </p:nvCxnSpPr>
          <p:spPr>
            <a:xfrm>
              <a:off x="4878000" y="792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4行目（右から）"/>
          <p:cNvGrpSpPr/>
          <p:nvPr/>
        </p:nvGrpSpPr>
        <p:grpSpPr>
          <a:xfrm>
            <a:off x="4194000" y="900000"/>
            <a:ext cx="540000" cy="7560000"/>
            <a:chOff x="4194000" y="900000"/>
            <a:chExt cx="540000" cy="7560000"/>
          </a:xfrm>
        </p:grpSpPr>
        <p:sp>
          <p:nvSpPr>
            <p:cNvPr id="50" name="外わく"/>
            <p:cNvSpPr/>
            <p:nvPr/>
          </p:nvSpPr>
          <p:spPr>
            <a:xfrm>
              <a:off x="4194000" y="900000"/>
              <a:ext cx="540000" cy="7560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51" name="マスの線 1"/>
            <p:cNvCxnSpPr/>
            <p:nvPr/>
          </p:nvCxnSpPr>
          <p:spPr>
            <a:xfrm>
              <a:off x="4194000" y="144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マスの線 2"/>
            <p:cNvCxnSpPr/>
            <p:nvPr/>
          </p:nvCxnSpPr>
          <p:spPr>
            <a:xfrm>
              <a:off x="4194000" y="198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マスの線 3"/>
            <p:cNvCxnSpPr/>
            <p:nvPr/>
          </p:nvCxnSpPr>
          <p:spPr>
            <a:xfrm>
              <a:off x="4194000" y="252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マスの線 4"/>
            <p:cNvCxnSpPr/>
            <p:nvPr/>
          </p:nvCxnSpPr>
          <p:spPr>
            <a:xfrm>
              <a:off x="4194000" y="306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マスの線 5"/>
            <p:cNvCxnSpPr/>
            <p:nvPr/>
          </p:nvCxnSpPr>
          <p:spPr>
            <a:xfrm>
              <a:off x="4194000" y="360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マスの線 6"/>
            <p:cNvCxnSpPr/>
            <p:nvPr/>
          </p:nvCxnSpPr>
          <p:spPr>
            <a:xfrm>
              <a:off x="4194000" y="414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マスの線 7"/>
            <p:cNvCxnSpPr/>
            <p:nvPr/>
          </p:nvCxnSpPr>
          <p:spPr>
            <a:xfrm>
              <a:off x="4194000" y="468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マスの線 8"/>
            <p:cNvCxnSpPr/>
            <p:nvPr/>
          </p:nvCxnSpPr>
          <p:spPr>
            <a:xfrm>
              <a:off x="4194000" y="522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マスの線 9"/>
            <p:cNvCxnSpPr/>
            <p:nvPr/>
          </p:nvCxnSpPr>
          <p:spPr>
            <a:xfrm>
              <a:off x="4194000" y="576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マスの線 10"/>
            <p:cNvCxnSpPr/>
            <p:nvPr/>
          </p:nvCxnSpPr>
          <p:spPr>
            <a:xfrm>
              <a:off x="4194000" y="630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マスの線 11"/>
            <p:cNvCxnSpPr/>
            <p:nvPr/>
          </p:nvCxnSpPr>
          <p:spPr>
            <a:xfrm>
              <a:off x="4194000" y="684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マスの線 12"/>
            <p:cNvCxnSpPr/>
            <p:nvPr/>
          </p:nvCxnSpPr>
          <p:spPr>
            <a:xfrm>
              <a:off x="4194000" y="738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マスの線 13"/>
            <p:cNvCxnSpPr/>
            <p:nvPr/>
          </p:nvCxnSpPr>
          <p:spPr>
            <a:xfrm>
              <a:off x="4194000" y="792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5行目（右から）"/>
          <p:cNvGrpSpPr/>
          <p:nvPr/>
        </p:nvGrpSpPr>
        <p:grpSpPr>
          <a:xfrm>
            <a:off x="3510000" y="900000"/>
            <a:ext cx="540000" cy="7560000"/>
            <a:chOff x="3510000" y="900000"/>
            <a:chExt cx="540000" cy="7560000"/>
          </a:xfrm>
        </p:grpSpPr>
        <p:sp>
          <p:nvSpPr>
            <p:cNvPr id="65" name="外わく"/>
            <p:cNvSpPr/>
            <p:nvPr/>
          </p:nvSpPr>
          <p:spPr>
            <a:xfrm>
              <a:off x="3510000" y="900000"/>
              <a:ext cx="540000" cy="7560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66" name="マスの線 1"/>
            <p:cNvCxnSpPr/>
            <p:nvPr/>
          </p:nvCxnSpPr>
          <p:spPr>
            <a:xfrm>
              <a:off x="3510000" y="144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マスの線 2"/>
            <p:cNvCxnSpPr/>
            <p:nvPr/>
          </p:nvCxnSpPr>
          <p:spPr>
            <a:xfrm>
              <a:off x="3510000" y="198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マスの線 3"/>
            <p:cNvCxnSpPr/>
            <p:nvPr/>
          </p:nvCxnSpPr>
          <p:spPr>
            <a:xfrm>
              <a:off x="3510000" y="252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マスの線 4"/>
            <p:cNvCxnSpPr/>
            <p:nvPr/>
          </p:nvCxnSpPr>
          <p:spPr>
            <a:xfrm>
              <a:off x="3510000" y="306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マスの線 5"/>
            <p:cNvCxnSpPr/>
            <p:nvPr/>
          </p:nvCxnSpPr>
          <p:spPr>
            <a:xfrm>
              <a:off x="3510000" y="360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マスの線 6"/>
            <p:cNvCxnSpPr/>
            <p:nvPr/>
          </p:nvCxnSpPr>
          <p:spPr>
            <a:xfrm>
              <a:off x="3510000" y="414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マスの線 7"/>
            <p:cNvCxnSpPr/>
            <p:nvPr/>
          </p:nvCxnSpPr>
          <p:spPr>
            <a:xfrm>
              <a:off x="3510000" y="468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マスの線 8"/>
            <p:cNvCxnSpPr/>
            <p:nvPr/>
          </p:nvCxnSpPr>
          <p:spPr>
            <a:xfrm>
              <a:off x="3510000" y="522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マスの線 9"/>
            <p:cNvCxnSpPr/>
            <p:nvPr/>
          </p:nvCxnSpPr>
          <p:spPr>
            <a:xfrm>
              <a:off x="3510000" y="576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マスの線 10"/>
            <p:cNvCxnSpPr/>
            <p:nvPr/>
          </p:nvCxnSpPr>
          <p:spPr>
            <a:xfrm>
              <a:off x="3510000" y="630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マスの線 11"/>
            <p:cNvCxnSpPr/>
            <p:nvPr/>
          </p:nvCxnSpPr>
          <p:spPr>
            <a:xfrm>
              <a:off x="3510000" y="684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マスの線 12"/>
            <p:cNvCxnSpPr/>
            <p:nvPr/>
          </p:nvCxnSpPr>
          <p:spPr>
            <a:xfrm>
              <a:off x="3510000" y="738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マスの線 13"/>
            <p:cNvCxnSpPr/>
            <p:nvPr/>
          </p:nvCxnSpPr>
          <p:spPr>
            <a:xfrm>
              <a:off x="3510000" y="792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6行目（右から）"/>
          <p:cNvGrpSpPr/>
          <p:nvPr/>
        </p:nvGrpSpPr>
        <p:grpSpPr>
          <a:xfrm>
            <a:off x="2826000" y="900000"/>
            <a:ext cx="540000" cy="7560000"/>
            <a:chOff x="2826000" y="900000"/>
            <a:chExt cx="540000" cy="7560000"/>
          </a:xfrm>
        </p:grpSpPr>
        <p:sp>
          <p:nvSpPr>
            <p:cNvPr id="80" name="外わく"/>
            <p:cNvSpPr/>
            <p:nvPr/>
          </p:nvSpPr>
          <p:spPr>
            <a:xfrm>
              <a:off x="2826000" y="900000"/>
              <a:ext cx="540000" cy="7560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81" name="マスの線 1"/>
            <p:cNvCxnSpPr/>
            <p:nvPr/>
          </p:nvCxnSpPr>
          <p:spPr>
            <a:xfrm>
              <a:off x="2826000" y="144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マスの線 2"/>
            <p:cNvCxnSpPr/>
            <p:nvPr/>
          </p:nvCxnSpPr>
          <p:spPr>
            <a:xfrm>
              <a:off x="2826000" y="198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マスの線 3"/>
            <p:cNvCxnSpPr/>
            <p:nvPr/>
          </p:nvCxnSpPr>
          <p:spPr>
            <a:xfrm>
              <a:off x="2826000" y="252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マスの線 4"/>
            <p:cNvCxnSpPr/>
            <p:nvPr/>
          </p:nvCxnSpPr>
          <p:spPr>
            <a:xfrm>
              <a:off x="2826000" y="306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マスの線 5"/>
            <p:cNvCxnSpPr/>
            <p:nvPr/>
          </p:nvCxnSpPr>
          <p:spPr>
            <a:xfrm>
              <a:off x="2826000" y="360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マスの線 6"/>
            <p:cNvCxnSpPr/>
            <p:nvPr/>
          </p:nvCxnSpPr>
          <p:spPr>
            <a:xfrm>
              <a:off x="2826000" y="414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マスの線 7"/>
            <p:cNvCxnSpPr/>
            <p:nvPr/>
          </p:nvCxnSpPr>
          <p:spPr>
            <a:xfrm>
              <a:off x="2826000" y="468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マスの線 8"/>
            <p:cNvCxnSpPr/>
            <p:nvPr/>
          </p:nvCxnSpPr>
          <p:spPr>
            <a:xfrm>
              <a:off x="2826000" y="522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マスの線 9"/>
            <p:cNvCxnSpPr/>
            <p:nvPr/>
          </p:nvCxnSpPr>
          <p:spPr>
            <a:xfrm>
              <a:off x="2826000" y="576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マスの線 10"/>
            <p:cNvCxnSpPr/>
            <p:nvPr/>
          </p:nvCxnSpPr>
          <p:spPr>
            <a:xfrm>
              <a:off x="2826000" y="630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マスの線 11"/>
            <p:cNvCxnSpPr/>
            <p:nvPr/>
          </p:nvCxnSpPr>
          <p:spPr>
            <a:xfrm>
              <a:off x="2826000" y="684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マスの線 12"/>
            <p:cNvCxnSpPr/>
            <p:nvPr/>
          </p:nvCxnSpPr>
          <p:spPr>
            <a:xfrm>
              <a:off x="2826000" y="738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マスの線 13"/>
            <p:cNvCxnSpPr/>
            <p:nvPr/>
          </p:nvCxnSpPr>
          <p:spPr>
            <a:xfrm>
              <a:off x="2826000" y="792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4" name="7行目（右から）"/>
          <p:cNvGrpSpPr/>
          <p:nvPr/>
        </p:nvGrpSpPr>
        <p:grpSpPr>
          <a:xfrm>
            <a:off x="2142000" y="900000"/>
            <a:ext cx="540000" cy="7560000"/>
            <a:chOff x="2142000" y="900000"/>
            <a:chExt cx="540000" cy="7560000"/>
          </a:xfrm>
        </p:grpSpPr>
        <p:sp>
          <p:nvSpPr>
            <p:cNvPr id="95" name="外わく"/>
            <p:cNvSpPr/>
            <p:nvPr/>
          </p:nvSpPr>
          <p:spPr>
            <a:xfrm>
              <a:off x="2142000" y="900000"/>
              <a:ext cx="540000" cy="7560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96" name="マスの線 1"/>
            <p:cNvCxnSpPr/>
            <p:nvPr/>
          </p:nvCxnSpPr>
          <p:spPr>
            <a:xfrm>
              <a:off x="2142000" y="144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マスの線 2"/>
            <p:cNvCxnSpPr/>
            <p:nvPr/>
          </p:nvCxnSpPr>
          <p:spPr>
            <a:xfrm>
              <a:off x="2142000" y="198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マスの線 3"/>
            <p:cNvCxnSpPr/>
            <p:nvPr/>
          </p:nvCxnSpPr>
          <p:spPr>
            <a:xfrm>
              <a:off x="2142000" y="252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マスの線 4"/>
            <p:cNvCxnSpPr/>
            <p:nvPr/>
          </p:nvCxnSpPr>
          <p:spPr>
            <a:xfrm>
              <a:off x="2142000" y="306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マスの線 5"/>
            <p:cNvCxnSpPr/>
            <p:nvPr/>
          </p:nvCxnSpPr>
          <p:spPr>
            <a:xfrm>
              <a:off x="2142000" y="360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マスの線 6"/>
            <p:cNvCxnSpPr/>
            <p:nvPr/>
          </p:nvCxnSpPr>
          <p:spPr>
            <a:xfrm>
              <a:off x="2142000" y="414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マスの線 7"/>
            <p:cNvCxnSpPr/>
            <p:nvPr/>
          </p:nvCxnSpPr>
          <p:spPr>
            <a:xfrm>
              <a:off x="2142000" y="468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マスの線 8"/>
            <p:cNvCxnSpPr/>
            <p:nvPr/>
          </p:nvCxnSpPr>
          <p:spPr>
            <a:xfrm>
              <a:off x="2142000" y="522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マスの線 9"/>
            <p:cNvCxnSpPr/>
            <p:nvPr/>
          </p:nvCxnSpPr>
          <p:spPr>
            <a:xfrm>
              <a:off x="2142000" y="576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マスの線 10"/>
            <p:cNvCxnSpPr/>
            <p:nvPr/>
          </p:nvCxnSpPr>
          <p:spPr>
            <a:xfrm>
              <a:off x="2142000" y="630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マスの線 11"/>
            <p:cNvCxnSpPr/>
            <p:nvPr/>
          </p:nvCxnSpPr>
          <p:spPr>
            <a:xfrm>
              <a:off x="2142000" y="684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マスの線 12"/>
            <p:cNvCxnSpPr/>
            <p:nvPr/>
          </p:nvCxnSpPr>
          <p:spPr>
            <a:xfrm>
              <a:off x="2142000" y="738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マスの線 13"/>
            <p:cNvCxnSpPr/>
            <p:nvPr/>
          </p:nvCxnSpPr>
          <p:spPr>
            <a:xfrm>
              <a:off x="2142000" y="792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9" name="8行目（右から）"/>
          <p:cNvGrpSpPr/>
          <p:nvPr/>
        </p:nvGrpSpPr>
        <p:grpSpPr>
          <a:xfrm>
            <a:off x="1458000" y="900000"/>
            <a:ext cx="540000" cy="7560000"/>
            <a:chOff x="1458000" y="900000"/>
            <a:chExt cx="540000" cy="7560000"/>
          </a:xfrm>
        </p:grpSpPr>
        <p:sp>
          <p:nvSpPr>
            <p:cNvPr id="110" name="外わく"/>
            <p:cNvSpPr/>
            <p:nvPr/>
          </p:nvSpPr>
          <p:spPr>
            <a:xfrm>
              <a:off x="1458000" y="900000"/>
              <a:ext cx="540000" cy="7560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111" name="マスの線 1"/>
            <p:cNvCxnSpPr/>
            <p:nvPr/>
          </p:nvCxnSpPr>
          <p:spPr>
            <a:xfrm>
              <a:off x="1458000" y="144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マスの線 2"/>
            <p:cNvCxnSpPr/>
            <p:nvPr/>
          </p:nvCxnSpPr>
          <p:spPr>
            <a:xfrm>
              <a:off x="1458000" y="198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マスの線 3"/>
            <p:cNvCxnSpPr/>
            <p:nvPr/>
          </p:nvCxnSpPr>
          <p:spPr>
            <a:xfrm>
              <a:off x="1458000" y="252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マスの線 4"/>
            <p:cNvCxnSpPr/>
            <p:nvPr/>
          </p:nvCxnSpPr>
          <p:spPr>
            <a:xfrm>
              <a:off x="1458000" y="306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マスの線 5"/>
            <p:cNvCxnSpPr/>
            <p:nvPr/>
          </p:nvCxnSpPr>
          <p:spPr>
            <a:xfrm>
              <a:off x="1458000" y="360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マスの線 6"/>
            <p:cNvCxnSpPr/>
            <p:nvPr/>
          </p:nvCxnSpPr>
          <p:spPr>
            <a:xfrm>
              <a:off x="1458000" y="414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マスの線 7"/>
            <p:cNvCxnSpPr/>
            <p:nvPr/>
          </p:nvCxnSpPr>
          <p:spPr>
            <a:xfrm>
              <a:off x="1458000" y="468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マスの線 8"/>
            <p:cNvCxnSpPr/>
            <p:nvPr/>
          </p:nvCxnSpPr>
          <p:spPr>
            <a:xfrm>
              <a:off x="1458000" y="522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マスの線 9"/>
            <p:cNvCxnSpPr/>
            <p:nvPr/>
          </p:nvCxnSpPr>
          <p:spPr>
            <a:xfrm>
              <a:off x="1458000" y="576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マスの線 10"/>
            <p:cNvCxnSpPr/>
            <p:nvPr/>
          </p:nvCxnSpPr>
          <p:spPr>
            <a:xfrm>
              <a:off x="1458000" y="630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マスの線 11"/>
            <p:cNvCxnSpPr/>
            <p:nvPr/>
          </p:nvCxnSpPr>
          <p:spPr>
            <a:xfrm>
              <a:off x="1458000" y="684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マスの線 12"/>
            <p:cNvCxnSpPr/>
            <p:nvPr/>
          </p:nvCxnSpPr>
          <p:spPr>
            <a:xfrm>
              <a:off x="1458000" y="738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マスの線 13"/>
            <p:cNvCxnSpPr/>
            <p:nvPr/>
          </p:nvCxnSpPr>
          <p:spPr>
            <a:xfrm>
              <a:off x="1458000" y="792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4" name="9行目（右から）"/>
          <p:cNvGrpSpPr/>
          <p:nvPr/>
        </p:nvGrpSpPr>
        <p:grpSpPr>
          <a:xfrm>
            <a:off x="774000" y="900000"/>
            <a:ext cx="540000" cy="7560000"/>
            <a:chOff x="774000" y="900000"/>
            <a:chExt cx="540000" cy="7560000"/>
          </a:xfrm>
        </p:grpSpPr>
        <p:sp>
          <p:nvSpPr>
            <p:cNvPr id="125" name="外わく"/>
            <p:cNvSpPr/>
            <p:nvPr/>
          </p:nvSpPr>
          <p:spPr>
            <a:xfrm>
              <a:off x="774000" y="900000"/>
              <a:ext cx="540000" cy="7560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126" name="マスの線 1"/>
            <p:cNvCxnSpPr/>
            <p:nvPr/>
          </p:nvCxnSpPr>
          <p:spPr>
            <a:xfrm>
              <a:off x="774000" y="144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マスの線 2"/>
            <p:cNvCxnSpPr/>
            <p:nvPr/>
          </p:nvCxnSpPr>
          <p:spPr>
            <a:xfrm>
              <a:off x="774000" y="198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マスの線 3"/>
            <p:cNvCxnSpPr/>
            <p:nvPr/>
          </p:nvCxnSpPr>
          <p:spPr>
            <a:xfrm>
              <a:off x="774000" y="252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マスの線 4"/>
            <p:cNvCxnSpPr/>
            <p:nvPr/>
          </p:nvCxnSpPr>
          <p:spPr>
            <a:xfrm>
              <a:off x="774000" y="306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マスの線 5"/>
            <p:cNvCxnSpPr/>
            <p:nvPr/>
          </p:nvCxnSpPr>
          <p:spPr>
            <a:xfrm>
              <a:off x="774000" y="360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マスの線 6"/>
            <p:cNvCxnSpPr/>
            <p:nvPr/>
          </p:nvCxnSpPr>
          <p:spPr>
            <a:xfrm>
              <a:off x="774000" y="414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マスの線 7"/>
            <p:cNvCxnSpPr/>
            <p:nvPr/>
          </p:nvCxnSpPr>
          <p:spPr>
            <a:xfrm>
              <a:off x="774000" y="468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マスの線 8"/>
            <p:cNvCxnSpPr/>
            <p:nvPr/>
          </p:nvCxnSpPr>
          <p:spPr>
            <a:xfrm>
              <a:off x="774000" y="522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マスの線 9"/>
            <p:cNvCxnSpPr/>
            <p:nvPr/>
          </p:nvCxnSpPr>
          <p:spPr>
            <a:xfrm>
              <a:off x="774000" y="576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マスの線 10"/>
            <p:cNvCxnSpPr/>
            <p:nvPr/>
          </p:nvCxnSpPr>
          <p:spPr>
            <a:xfrm>
              <a:off x="774000" y="630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マスの線 11"/>
            <p:cNvCxnSpPr/>
            <p:nvPr/>
          </p:nvCxnSpPr>
          <p:spPr>
            <a:xfrm>
              <a:off x="774000" y="684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マスの線 12"/>
            <p:cNvCxnSpPr/>
            <p:nvPr/>
          </p:nvCxnSpPr>
          <p:spPr>
            <a:xfrm>
              <a:off x="774000" y="738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マスの線 13"/>
            <p:cNvCxnSpPr/>
            <p:nvPr/>
          </p:nvCxnSpPr>
          <p:spPr>
            <a:xfrm>
              <a:off x="774000" y="7920000"/>
              <a:ext cx="540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9" name="さし絵（消してもかまいません）" descr="_tmp_i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9169395"/>
            <a:ext cx="1656000" cy="1090604"/>
          </a:xfrm>
          <a:prstGeom prst="rect">
            <a:avLst/>
          </a:prstGeom>
        </p:spPr>
      </p:pic>
      <p:sp>
        <p:nvSpPr>
          <p:cNvPr id="140" name="紙の説明（消してもかまいません）"/>
          <p:cNvSpPr txBox="1"/>
          <p:nvPr/>
        </p:nvSpPr>
        <p:spPr>
          <a:xfrm>
            <a:off x="540000" y="10350000"/>
            <a:ext cx="288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8A949C"/>
                </a:solidFill>
                <a:latin typeface="UD デジタル 教科書体 N-R"/>
              </a:rPr>
              <a:t>2・3年／マス 15mm</a:t>
            </a:r>
          </a:p>
        </p:txBody>
      </p:sp>
      <p:sp>
        <p:nvSpPr>
          <p:cNvPr id="141" name="クレジット"/>
          <p:cNvSpPr txBox="1"/>
          <p:nvPr/>
        </p:nvSpPr>
        <p:spPr>
          <a:xfrm>
            <a:off x="5580000" y="10350000"/>
            <a:ext cx="144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50" b="0">
                <a:solidFill>
                  <a:srgbClr val="8A949C"/>
                </a:solidFill>
                <a:latin typeface="UD デジタル 教科書体 N-R"/>
              </a:rPr>
              <a:t>© School Stock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