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School Stock「お礼の手紙 びんせん」の編集用ファイルです。</a:t>
            </a:r>
          </a:p>
          <a:p>
            <a:r>
              <a:t>・見出しはテキストボックスです。書きかえたり、消したりできます。</a:t>
            </a:r>
          </a:p>
          <a:p>
            <a:r>
              <a:t>・けい線やマスは1本ずつ、行（列）ごとにグループになっています。選んで Delete で消す、Ctrl+D で複製して増やす、ができます。</a:t>
            </a:r>
          </a:p>
          <a:p>
            <a:r>
              <a:t>・さし絵は消してもかまいません。</a:t>
            </a:r>
          </a:p>
          <a:p>
            <a:r>
              <a:t>・書体はWindowsの「UD デジタル 教科書体」を指定しています。無い環境では近い書体に置き換わります。</a:t>
            </a:r>
          </a:p>
          <a:p>
            <a:r>
              <a:t>・印刷はA4たて・実際のサイズ（拡大縮小なし）で。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見出し（自由に書きかえてください）"/>
          <p:cNvSpPr txBox="1"/>
          <p:nvPr/>
        </p:nvSpPr>
        <p:spPr>
          <a:xfrm>
            <a:off x="540000" y="414000"/>
            <a:ext cx="396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>
                <a:solidFill>
                  <a:srgbClr val="38424B"/>
                </a:solidFill>
                <a:latin typeface="UD デジタル 教科書体 N-B"/>
              </a:rPr>
              <a:t>お礼の手紙</a:t>
            </a:r>
          </a:p>
        </p:txBody>
      </p:sp>
      <p:cxnSp>
        <p:nvCxnSpPr>
          <p:cNvPr id="3" name="見出しの線"/>
          <p:cNvCxnSpPr/>
          <p:nvPr/>
        </p:nvCxnSpPr>
        <p:spPr>
          <a:xfrm>
            <a:off x="540000" y="734400"/>
            <a:ext cx="6480000" cy="0"/>
          </a:xfrm>
          <a:prstGeom prst="line">
            <a:avLst/>
          </a:prstGeom>
          <a:ln w="14376">
            <a:solidFill>
              <a:srgbClr val="6AA7A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1行目（右から）"/>
          <p:cNvGrpSpPr/>
          <p:nvPr/>
        </p:nvGrpSpPr>
        <p:grpSpPr>
          <a:xfrm>
            <a:off x="6354000" y="900000"/>
            <a:ext cx="432000" cy="7776000"/>
            <a:chOff x="6354000" y="900000"/>
            <a:chExt cx="432000" cy="7776000"/>
          </a:xfrm>
        </p:grpSpPr>
        <p:sp>
          <p:nvSpPr>
            <p:cNvPr id="5" name="外わく"/>
            <p:cNvSpPr/>
            <p:nvPr/>
          </p:nvSpPr>
          <p:spPr>
            <a:xfrm>
              <a:off x="6354000" y="900000"/>
              <a:ext cx="432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6" name="マスの線 1"/>
            <p:cNvCxnSpPr/>
            <p:nvPr/>
          </p:nvCxnSpPr>
          <p:spPr>
            <a:xfrm>
              <a:off x="6354000" y="133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マスの線 2"/>
            <p:cNvCxnSpPr/>
            <p:nvPr/>
          </p:nvCxnSpPr>
          <p:spPr>
            <a:xfrm>
              <a:off x="6354000" y="176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マスの線 3"/>
            <p:cNvCxnSpPr/>
            <p:nvPr/>
          </p:nvCxnSpPr>
          <p:spPr>
            <a:xfrm>
              <a:off x="6354000" y="219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マスの線 4"/>
            <p:cNvCxnSpPr/>
            <p:nvPr/>
          </p:nvCxnSpPr>
          <p:spPr>
            <a:xfrm>
              <a:off x="6354000" y="262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マスの線 5"/>
            <p:cNvCxnSpPr/>
            <p:nvPr/>
          </p:nvCxnSpPr>
          <p:spPr>
            <a:xfrm>
              <a:off x="6354000" y="306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マスの線 6"/>
            <p:cNvCxnSpPr/>
            <p:nvPr/>
          </p:nvCxnSpPr>
          <p:spPr>
            <a:xfrm>
              <a:off x="6354000" y="349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マスの線 7"/>
            <p:cNvCxnSpPr/>
            <p:nvPr/>
          </p:nvCxnSpPr>
          <p:spPr>
            <a:xfrm>
              <a:off x="6354000" y="392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マスの線 8"/>
            <p:cNvCxnSpPr/>
            <p:nvPr/>
          </p:nvCxnSpPr>
          <p:spPr>
            <a:xfrm>
              <a:off x="6354000" y="435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マスの線 9"/>
            <p:cNvCxnSpPr/>
            <p:nvPr/>
          </p:nvCxnSpPr>
          <p:spPr>
            <a:xfrm>
              <a:off x="6354000" y="478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マスの線 10"/>
            <p:cNvCxnSpPr/>
            <p:nvPr/>
          </p:nvCxnSpPr>
          <p:spPr>
            <a:xfrm>
              <a:off x="6354000" y="522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マスの線 11"/>
            <p:cNvCxnSpPr/>
            <p:nvPr/>
          </p:nvCxnSpPr>
          <p:spPr>
            <a:xfrm>
              <a:off x="6354000" y="565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マスの線 12"/>
            <p:cNvCxnSpPr/>
            <p:nvPr/>
          </p:nvCxnSpPr>
          <p:spPr>
            <a:xfrm>
              <a:off x="6354000" y="608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マスの線 13"/>
            <p:cNvCxnSpPr/>
            <p:nvPr/>
          </p:nvCxnSpPr>
          <p:spPr>
            <a:xfrm>
              <a:off x="6354000" y="651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マスの線 14"/>
            <p:cNvCxnSpPr/>
            <p:nvPr/>
          </p:nvCxnSpPr>
          <p:spPr>
            <a:xfrm>
              <a:off x="6354000" y="694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マスの線 15"/>
            <p:cNvCxnSpPr/>
            <p:nvPr/>
          </p:nvCxnSpPr>
          <p:spPr>
            <a:xfrm>
              <a:off x="6354000" y="738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マスの線 16"/>
            <p:cNvCxnSpPr/>
            <p:nvPr/>
          </p:nvCxnSpPr>
          <p:spPr>
            <a:xfrm>
              <a:off x="6354000" y="781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マスの線 17"/>
            <p:cNvCxnSpPr/>
            <p:nvPr/>
          </p:nvCxnSpPr>
          <p:spPr>
            <a:xfrm>
              <a:off x="6354000" y="824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2行目（右から）"/>
          <p:cNvGrpSpPr/>
          <p:nvPr/>
        </p:nvGrpSpPr>
        <p:grpSpPr>
          <a:xfrm>
            <a:off x="5796000" y="900000"/>
            <a:ext cx="432000" cy="7776000"/>
            <a:chOff x="5796000" y="900000"/>
            <a:chExt cx="432000" cy="7776000"/>
          </a:xfrm>
        </p:grpSpPr>
        <p:sp>
          <p:nvSpPr>
            <p:cNvPr id="24" name="外わく"/>
            <p:cNvSpPr/>
            <p:nvPr/>
          </p:nvSpPr>
          <p:spPr>
            <a:xfrm>
              <a:off x="5796000" y="900000"/>
              <a:ext cx="432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5" name="マスの線 1"/>
            <p:cNvCxnSpPr/>
            <p:nvPr/>
          </p:nvCxnSpPr>
          <p:spPr>
            <a:xfrm>
              <a:off x="5796000" y="133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マスの線 2"/>
            <p:cNvCxnSpPr/>
            <p:nvPr/>
          </p:nvCxnSpPr>
          <p:spPr>
            <a:xfrm>
              <a:off x="5796000" y="176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マスの線 3"/>
            <p:cNvCxnSpPr/>
            <p:nvPr/>
          </p:nvCxnSpPr>
          <p:spPr>
            <a:xfrm>
              <a:off x="5796000" y="219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マスの線 4"/>
            <p:cNvCxnSpPr/>
            <p:nvPr/>
          </p:nvCxnSpPr>
          <p:spPr>
            <a:xfrm>
              <a:off x="5796000" y="262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マスの線 5"/>
            <p:cNvCxnSpPr/>
            <p:nvPr/>
          </p:nvCxnSpPr>
          <p:spPr>
            <a:xfrm>
              <a:off x="5796000" y="306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マスの線 6"/>
            <p:cNvCxnSpPr/>
            <p:nvPr/>
          </p:nvCxnSpPr>
          <p:spPr>
            <a:xfrm>
              <a:off x="5796000" y="349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マスの線 7"/>
            <p:cNvCxnSpPr/>
            <p:nvPr/>
          </p:nvCxnSpPr>
          <p:spPr>
            <a:xfrm>
              <a:off x="5796000" y="392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マスの線 8"/>
            <p:cNvCxnSpPr/>
            <p:nvPr/>
          </p:nvCxnSpPr>
          <p:spPr>
            <a:xfrm>
              <a:off x="5796000" y="435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マスの線 9"/>
            <p:cNvCxnSpPr/>
            <p:nvPr/>
          </p:nvCxnSpPr>
          <p:spPr>
            <a:xfrm>
              <a:off x="5796000" y="478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マスの線 10"/>
            <p:cNvCxnSpPr/>
            <p:nvPr/>
          </p:nvCxnSpPr>
          <p:spPr>
            <a:xfrm>
              <a:off x="5796000" y="522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マスの線 11"/>
            <p:cNvCxnSpPr/>
            <p:nvPr/>
          </p:nvCxnSpPr>
          <p:spPr>
            <a:xfrm>
              <a:off x="5796000" y="565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マスの線 12"/>
            <p:cNvCxnSpPr/>
            <p:nvPr/>
          </p:nvCxnSpPr>
          <p:spPr>
            <a:xfrm>
              <a:off x="5796000" y="608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マスの線 13"/>
            <p:cNvCxnSpPr/>
            <p:nvPr/>
          </p:nvCxnSpPr>
          <p:spPr>
            <a:xfrm>
              <a:off x="5796000" y="651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マスの線 14"/>
            <p:cNvCxnSpPr/>
            <p:nvPr/>
          </p:nvCxnSpPr>
          <p:spPr>
            <a:xfrm>
              <a:off x="5796000" y="694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マスの線 15"/>
            <p:cNvCxnSpPr/>
            <p:nvPr/>
          </p:nvCxnSpPr>
          <p:spPr>
            <a:xfrm>
              <a:off x="5796000" y="738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マスの線 16"/>
            <p:cNvCxnSpPr/>
            <p:nvPr/>
          </p:nvCxnSpPr>
          <p:spPr>
            <a:xfrm>
              <a:off x="5796000" y="781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マスの線 17"/>
            <p:cNvCxnSpPr/>
            <p:nvPr/>
          </p:nvCxnSpPr>
          <p:spPr>
            <a:xfrm>
              <a:off x="5796000" y="824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3行目（右から）"/>
          <p:cNvGrpSpPr/>
          <p:nvPr/>
        </p:nvGrpSpPr>
        <p:grpSpPr>
          <a:xfrm>
            <a:off x="5238000" y="900000"/>
            <a:ext cx="432000" cy="7776000"/>
            <a:chOff x="5238000" y="900000"/>
            <a:chExt cx="432000" cy="7776000"/>
          </a:xfrm>
        </p:grpSpPr>
        <p:sp>
          <p:nvSpPr>
            <p:cNvPr id="43" name="外わく"/>
            <p:cNvSpPr/>
            <p:nvPr/>
          </p:nvSpPr>
          <p:spPr>
            <a:xfrm>
              <a:off x="5238000" y="900000"/>
              <a:ext cx="432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44" name="マスの線 1"/>
            <p:cNvCxnSpPr/>
            <p:nvPr/>
          </p:nvCxnSpPr>
          <p:spPr>
            <a:xfrm>
              <a:off x="5238000" y="133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マスの線 2"/>
            <p:cNvCxnSpPr/>
            <p:nvPr/>
          </p:nvCxnSpPr>
          <p:spPr>
            <a:xfrm>
              <a:off x="5238000" y="176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マスの線 3"/>
            <p:cNvCxnSpPr/>
            <p:nvPr/>
          </p:nvCxnSpPr>
          <p:spPr>
            <a:xfrm>
              <a:off x="5238000" y="219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マスの線 4"/>
            <p:cNvCxnSpPr/>
            <p:nvPr/>
          </p:nvCxnSpPr>
          <p:spPr>
            <a:xfrm>
              <a:off x="5238000" y="262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マスの線 5"/>
            <p:cNvCxnSpPr/>
            <p:nvPr/>
          </p:nvCxnSpPr>
          <p:spPr>
            <a:xfrm>
              <a:off x="5238000" y="306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マスの線 6"/>
            <p:cNvCxnSpPr/>
            <p:nvPr/>
          </p:nvCxnSpPr>
          <p:spPr>
            <a:xfrm>
              <a:off x="5238000" y="349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マスの線 7"/>
            <p:cNvCxnSpPr/>
            <p:nvPr/>
          </p:nvCxnSpPr>
          <p:spPr>
            <a:xfrm>
              <a:off x="5238000" y="392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マスの線 8"/>
            <p:cNvCxnSpPr/>
            <p:nvPr/>
          </p:nvCxnSpPr>
          <p:spPr>
            <a:xfrm>
              <a:off x="5238000" y="435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マスの線 9"/>
            <p:cNvCxnSpPr/>
            <p:nvPr/>
          </p:nvCxnSpPr>
          <p:spPr>
            <a:xfrm>
              <a:off x="5238000" y="478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マスの線 10"/>
            <p:cNvCxnSpPr/>
            <p:nvPr/>
          </p:nvCxnSpPr>
          <p:spPr>
            <a:xfrm>
              <a:off x="5238000" y="522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マスの線 11"/>
            <p:cNvCxnSpPr/>
            <p:nvPr/>
          </p:nvCxnSpPr>
          <p:spPr>
            <a:xfrm>
              <a:off x="5238000" y="565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マスの線 12"/>
            <p:cNvCxnSpPr/>
            <p:nvPr/>
          </p:nvCxnSpPr>
          <p:spPr>
            <a:xfrm>
              <a:off x="5238000" y="608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マスの線 13"/>
            <p:cNvCxnSpPr/>
            <p:nvPr/>
          </p:nvCxnSpPr>
          <p:spPr>
            <a:xfrm>
              <a:off x="5238000" y="651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マスの線 14"/>
            <p:cNvCxnSpPr/>
            <p:nvPr/>
          </p:nvCxnSpPr>
          <p:spPr>
            <a:xfrm>
              <a:off x="5238000" y="694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マスの線 15"/>
            <p:cNvCxnSpPr/>
            <p:nvPr/>
          </p:nvCxnSpPr>
          <p:spPr>
            <a:xfrm>
              <a:off x="5238000" y="738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マスの線 16"/>
            <p:cNvCxnSpPr/>
            <p:nvPr/>
          </p:nvCxnSpPr>
          <p:spPr>
            <a:xfrm>
              <a:off x="5238000" y="781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マスの線 17"/>
            <p:cNvCxnSpPr/>
            <p:nvPr/>
          </p:nvCxnSpPr>
          <p:spPr>
            <a:xfrm>
              <a:off x="5238000" y="824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4行目（右から）"/>
          <p:cNvGrpSpPr/>
          <p:nvPr/>
        </p:nvGrpSpPr>
        <p:grpSpPr>
          <a:xfrm>
            <a:off x="4680000" y="900000"/>
            <a:ext cx="432000" cy="7776000"/>
            <a:chOff x="4680000" y="900000"/>
            <a:chExt cx="432000" cy="7776000"/>
          </a:xfrm>
        </p:grpSpPr>
        <p:sp>
          <p:nvSpPr>
            <p:cNvPr id="62" name="外わく"/>
            <p:cNvSpPr/>
            <p:nvPr/>
          </p:nvSpPr>
          <p:spPr>
            <a:xfrm>
              <a:off x="4680000" y="900000"/>
              <a:ext cx="432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63" name="マスの線 1"/>
            <p:cNvCxnSpPr/>
            <p:nvPr/>
          </p:nvCxnSpPr>
          <p:spPr>
            <a:xfrm>
              <a:off x="4680000" y="133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マスの線 2"/>
            <p:cNvCxnSpPr/>
            <p:nvPr/>
          </p:nvCxnSpPr>
          <p:spPr>
            <a:xfrm>
              <a:off x="4680000" y="176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マスの線 3"/>
            <p:cNvCxnSpPr/>
            <p:nvPr/>
          </p:nvCxnSpPr>
          <p:spPr>
            <a:xfrm>
              <a:off x="4680000" y="219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マスの線 4"/>
            <p:cNvCxnSpPr/>
            <p:nvPr/>
          </p:nvCxnSpPr>
          <p:spPr>
            <a:xfrm>
              <a:off x="4680000" y="262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マスの線 5"/>
            <p:cNvCxnSpPr/>
            <p:nvPr/>
          </p:nvCxnSpPr>
          <p:spPr>
            <a:xfrm>
              <a:off x="4680000" y="306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マスの線 6"/>
            <p:cNvCxnSpPr/>
            <p:nvPr/>
          </p:nvCxnSpPr>
          <p:spPr>
            <a:xfrm>
              <a:off x="4680000" y="349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マスの線 7"/>
            <p:cNvCxnSpPr/>
            <p:nvPr/>
          </p:nvCxnSpPr>
          <p:spPr>
            <a:xfrm>
              <a:off x="4680000" y="392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マスの線 8"/>
            <p:cNvCxnSpPr/>
            <p:nvPr/>
          </p:nvCxnSpPr>
          <p:spPr>
            <a:xfrm>
              <a:off x="4680000" y="435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マスの線 9"/>
            <p:cNvCxnSpPr/>
            <p:nvPr/>
          </p:nvCxnSpPr>
          <p:spPr>
            <a:xfrm>
              <a:off x="4680000" y="478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マスの線 10"/>
            <p:cNvCxnSpPr/>
            <p:nvPr/>
          </p:nvCxnSpPr>
          <p:spPr>
            <a:xfrm>
              <a:off x="4680000" y="522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マスの線 11"/>
            <p:cNvCxnSpPr/>
            <p:nvPr/>
          </p:nvCxnSpPr>
          <p:spPr>
            <a:xfrm>
              <a:off x="4680000" y="565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マスの線 12"/>
            <p:cNvCxnSpPr/>
            <p:nvPr/>
          </p:nvCxnSpPr>
          <p:spPr>
            <a:xfrm>
              <a:off x="4680000" y="608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マスの線 13"/>
            <p:cNvCxnSpPr/>
            <p:nvPr/>
          </p:nvCxnSpPr>
          <p:spPr>
            <a:xfrm>
              <a:off x="4680000" y="651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マスの線 14"/>
            <p:cNvCxnSpPr/>
            <p:nvPr/>
          </p:nvCxnSpPr>
          <p:spPr>
            <a:xfrm>
              <a:off x="4680000" y="694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マスの線 15"/>
            <p:cNvCxnSpPr/>
            <p:nvPr/>
          </p:nvCxnSpPr>
          <p:spPr>
            <a:xfrm>
              <a:off x="4680000" y="738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マスの線 16"/>
            <p:cNvCxnSpPr/>
            <p:nvPr/>
          </p:nvCxnSpPr>
          <p:spPr>
            <a:xfrm>
              <a:off x="4680000" y="781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マスの線 17"/>
            <p:cNvCxnSpPr/>
            <p:nvPr/>
          </p:nvCxnSpPr>
          <p:spPr>
            <a:xfrm>
              <a:off x="4680000" y="824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5行目（右から）"/>
          <p:cNvGrpSpPr/>
          <p:nvPr/>
        </p:nvGrpSpPr>
        <p:grpSpPr>
          <a:xfrm>
            <a:off x="4122000" y="900000"/>
            <a:ext cx="432000" cy="7776000"/>
            <a:chOff x="4122000" y="900000"/>
            <a:chExt cx="432000" cy="7776000"/>
          </a:xfrm>
        </p:grpSpPr>
        <p:sp>
          <p:nvSpPr>
            <p:cNvPr id="81" name="外わく"/>
            <p:cNvSpPr/>
            <p:nvPr/>
          </p:nvSpPr>
          <p:spPr>
            <a:xfrm>
              <a:off x="4122000" y="900000"/>
              <a:ext cx="432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82" name="マスの線 1"/>
            <p:cNvCxnSpPr/>
            <p:nvPr/>
          </p:nvCxnSpPr>
          <p:spPr>
            <a:xfrm>
              <a:off x="4122000" y="133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マスの線 2"/>
            <p:cNvCxnSpPr/>
            <p:nvPr/>
          </p:nvCxnSpPr>
          <p:spPr>
            <a:xfrm>
              <a:off x="4122000" y="176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マスの線 3"/>
            <p:cNvCxnSpPr/>
            <p:nvPr/>
          </p:nvCxnSpPr>
          <p:spPr>
            <a:xfrm>
              <a:off x="4122000" y="219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マスの線 4"/>
            <p:cNvCxnSpPr/>
            <p:nvPr/>
          </p:nvCxnSpPr>
          <p:spPr>
            <a:xfrm>
              <a:off x="4122000" y="262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マスの線 5"/>
            <p:cNvCxnSpPr/>
            <p:nvPr/>
          </p:nvCxnSpPr>
          <p:spPr>
            <a:xfrm>
              <a:off x="4122000" y="306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マスの線 6"/>
            <p:cNvCxnSpPr/>
            <p:nvPr/>
          </p:nvCxnSpPr>
          <p:spPr>
            <a:xfrm>
              <a:off x="4122000" y="349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マスの線 7"/>
            <p:cNvCxnSpPr/>
            <p:nvPr/>
          </p:nvCxnSpPr>
          <p:spPr>
            <a:xfrm>
              <a:off x="4122000" y="392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マスの線 8"/>
            <p:cNvCxnSpPr/>
            <p:nvPr/>
          </p:nvCxnSpPr>
          <p:spPr>
            <a:xfrm>
              <a:off x="4122000" y="435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マスの線 9"/>
            <p:cNvCxnSpPr/>
            <p:nvPr/>
          </p:nvCxnSpPr>
          <p:spPr>
            <a:xfrm>
              <a:off x="4122000" y="478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マスの線 10"/>
            <p:cNvCxnSpPr/>
            <p:nvPr/>
          </p:nvCxnSpPr>
          <p:spPr>
            <a:xfrm>
              <a:off x="4122000" y="522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マスの線 11"/>
            <p:cNvCxnSpPr/>
            <p:nvPr/>
          </p:nvCxnSpPr>
          <p:spPr>
            <a:xfrm>
              <a:off x="4122000" y="565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マスの線 12"/>
            <p:cNvCxnSpPr/>
            <p:nvPr/>
          </p:nvCxnSpPr>
          <p:spPr>
            <a:xfrm>
              <a:off x="4122000" y="608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マスの線 13"/>
            <p:cNvCxnSpPr/>
            <p:nvPr/>
          </p:nvCxnSpPr>
          <p:spPr>
            <a:xfrm>
              <a:off x="4122000" y="651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マスの線 14"/>
            <p:cNvCxnSpPr/>
            <p:nvPr/>
          </p:nvCxnSpPr>
          <p:spPr>
            <a:xfrm>
              <a:off x="4122000" y="694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マスの線 15"/>
            <p:cNvCxnSpPr/>
            <p:nvPr/>
          </p:nvCxnSpPr>
          <p:spPr>
            <a:xfrm>
              <a:off x="4122000" y="738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マスの線 16"/>
            <p:cNvCxnSpPr/>
            <p:nvPr/>
          </p:nvCxnSpPr>
          <p:spPr>
            <a:xfrm>
              <a:off x="4122000" y="781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マスの線 17"/>
            <p:cNvCxnSpPr/>
            <p:nvPr/>
          </p:nvCxnSpPr>
          <p:spPr>
            <a:xfrm>
              <a:off x="4122000" y="824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6行目（右から）"/>
          <p:cNvGrpSpPr/>
          <p:nvPr/>
        </p:nvGrpSpPr>
        <p:grpSpPr>
          <a:xfrm>
            <a:off x="3564000" y="900000"/>
            <a:ext cx="432000" cy="7776000"/>
            <a:chOff x="3564000" y="900000"/>
            <a:chExt cx="432000" cy="7776000"/>
          </a:xfrm>
        </p:grpSpPr>
        <p:sp>
          <p:nvSpPr>
            <p:cNvPr id="100" name="外わく"/>
            <p:cNvSpPr/>
            <p:nvPr/>
          </p:nvSpPr>
          <p:spPr>
            <a:xfrm>
              <a:off x="3564000" y="900000"/>
              <a:ext cx="432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01" name="マスの線 1"/>
            <p:cNvCxnSpPr/>
            <p:nvPr/>
          </p:nvCxnSpPr>
          <p:spPr>
            <a:xfrm>
              <a:off x="3564000" y="133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マスの線 2"/>
            <p:cNvCxnSpPr/>
            <p:nvPr/>
          </p:nvCxnSpPr>
          <p:spPr>
            <a:xfrm>
              <a:off x="3564000" y="176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マスの線 3"/>
            <p:cNvCxnSpPr/>
            <p:nvPr/>
          </p:nvCxnSpPr>
          <p:spPr>
            <a:xfrm>
              <a:off x="3564000" y="219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マスの線 4"/>
            <p:cNvCxnSpPr/>
            <p:nvPr/>
          </p:nvCxnSpPr>
          <p:spPr>
            <a:xfrm>
              <a:off x="3564000" y="262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マスの線 5"/>
            <p:cNvCxnSpPr/>
            <p:nvPr/>
          </p:nvCxnSpPr>
          <p:spPr>
            <a:xfrm>
              <a:off x="3564000" y="306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マスの線 6"/>
            <p:cNvCxnSpPr/>
            <p:nvPr/>
          </p:nvCxnSpPr>
          <p:spPr>
            <a:xfrm>
              <a:off x="3564000" y="349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マスの線 7"/>
            <p:cNvCxnSpPr/>
            <p:nvPr/>
          </p:nvCxnSpPr>
          <p:spPr>
            <a:xfrm>
              <a:off x="3564000" y="392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マスの線 8"/>
            <p:cNvCxnSpPr/>
            <p:nvPr/>
          </p:nvCxnSpPr>
          <p:spPr>
            <a:xfrm>
              <a:off x="3564000" y="435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マスの線 9"/>
            <p:cNvCxnSpPr/>
            <p:nvPr/>
          </p:nvCxnSpPr>
          <p:spPr>
            <a:xfrm>
              <a:off x="3564000" y="478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マスの線 10"/>
            <p:cNvCxnSpPr/>
            <p:nvPr/>
          </p:nvCxnSpPr>
          <p:spPr>
            <a:xfrm>
              <a:off x="3564000" y="522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マスの線 11"/>
            <p:cNvCxnSpPr/>
            <p:nvPr/>
          </p:nvCxnSpPr>
          <p:spPr>
            <a:xfrm>
              <a:off x="3564000" y="565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マスの線 12"/>
            <p:cNvCxnSpPr/>
            <p:nvPr/>
          </p:nvCxnSpPr>
          <p:spPr>
            <a:xfrm>
              <a:off x="3564000" y="608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マスの線 13"/>
            <p:cNvCxnSpPr/>
            <p:nvPr/>
          </p:nvCxnSpPr>
          <p:spPr>
            <a:xfrm>
              <a:off x="3564000" y="651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マスの線 14"/>
            <p:cNvCxnSpPr/>
            <p:nvPr/>
          </p:nvCxnSpPr>
          <p:spPr>
            <a:xfrm>
              <a:off x="3564000" y="694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マスの線 15"/>
            <p:cNvCxnSpPr/>
            <p:nvPr/>
          </p:nvCxnSpPr>
          <p:spPr>
            <a:xfrm>
              <a:off x="3564000" y="738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マスの線 16"/>
            <p:cNvCxnSpPr/>
            <p:nvPr/>
          </p:nvCxnSpPr>
          <p:spPr>
            <a:xfrm>
              <a:off x="3564000" y="781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マスの線 17"/>
            <p:cNvCxnSpPr/>
            <p:nvPr/>
          </p:nvCxnSpPr>
          <p:spPr>
            <a:xfrm>
              <a:off x="3564000" y="824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7行目（右から）"/>
          <p:cNvGrpSpPr/>
          <p:nvPr/>
        </p:nvGrpSpPr>
        <p:grpSpPr>
          <a:xfrm>
            <a:off x="3006000" y="900000"/>
            <a:ext cx="432000" cy="7776000"/>
            <a:chOff x="3006000" y="900000"/>
            <a:chExt cx="432000" cy="7776000"/>
          </a:xfrm>
        </p:grpSpPr>
        <p:sp>
          <p:nvSpPr>
            <p:cNvPr id="119" name="外わく"/>
            <p:cNvSpPr/>
            <p:nvPr/>
          </p:nvSpPr>
          <p:spPr>
            <a:xfrm>
              <a:off x="3006000" y="900000"/>
              <a:ext cx="432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20" name="マスの線 1"/>
            <p:cNvCxnSpPr/>
            <p:nvPr/>
          </p:nvCxnSpPr>
          <p:spPr>
            <a:xfrm>
              <a:off x="3006000" y="133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マスの線 2"/>
            <p:cNvCxnSpPr/>
            <p:nvPr/>
          </p:nvCxnSpPr>
          <p:spPr>
            <a:xfrm>
              <a:off x="3006000" y="176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マスの線 3"/>
            <p:cNvCxnSpPr/>
            <p:nvPr/>
          </p:nvCxnSpPr>
          <p:spPr>
            <a:xfrm>
              <a:off x="3006000" y="219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マスの線 4"/>
            <p:cNvCxnSpPr/>
            <p:nvPr/>
          </p:nvCxnSpPr>
          <p:spPr>
            <a:xfrm>
              <a:off x="3006000" y="262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マスの線 5"/>
            <p:cNvCxnSpPr/>
            <p:nvPr/>
          </p:nvCxnSpPr>
          <p:spPr>
            <a:xfrm>
              <a:off x="3006000" y="306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マスの線 6"/>
            <p:cNvCxnSpPr/>
            <p:nvPr/>
          </p:nvCxnSpPr>
          <p:spPr>
            <a:xfrm>
              <a:off x="3006000" y="349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マスの線 7"/>
            <p:cNvCxnSpPr/>
            <p:nvPr/>
          </p:nvCxnSpPr>
          <p:spPr>
            <a:xfrm>
              <a:off x="3006000" y="392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マスの線 8"/>
            <p:cNvCxnSpPr/>
            <p:nvPr/>
          </p:nvCxnSpPr>
          <p:spPr>
            <a:xfrm>
              <a:off x="3006000" y="435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マスの線 9"/>
            <p:cNvCxnSpPr/>
            <p:nvPr/>
          </p:nvCxnSpPr>
          <p:spPr>
            <a:xfrm>
              <a:off x="3006000" y="478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マスの線 10"/>
            <p:cNvCxnSpPr/>
            <p:nvPr/>
          </p:nvCxnSpPr>
          <p:spPr>
            <a:xfrm>
              <a:off x="3006000" y="522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マスの線 11"/>
            <p:cNvCxnSpPr/>
            <p:nvPr/>
          </p:nvCxnSpPr>
          <p:spPr>
            <a:xfrm>
              <a:off x="3006000" y="565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マスの線 12"/>
            <p:cNvCxnSpPr/>
            <p:nvPr/>
          </p:nvCxnSpPr>
          <p:spPr>
            <a:xfrm>
              <a:off x="3006000" y="608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マスの線 13"/>
            <p:cNvCxnSpPr/>
            <p:nvPr/>
          </p:nvCxnSpPr>
          <p:spPr>
            <a:xfrm>
              <a:off x="3006000" y="651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マスの線 14"/>
            <p:cNvCxnSpPr/>
            <p:nvPr/>
          </p:nvCxnSpPr>
          <p:spPr>
            <a:xfrm>
              <a:off x="3006000" y="694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マスの線 15"/>
            <p:cNvCxnSpPr/>
            <p:nvPr/>
          </p:nvCxnSpPr>
          <p:spPr>
            <a:xfrm>
              <a:off x="3006000" y="738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マスの線 16"/>
            <p:cNvCxnSpPr/>
            <p:nvPr/>
          </p:nvCxnSpPr>
          <p:spPr>
            <a:xfrm>
              <a:off x="3006000" y="781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マスの線 17"/>
            <p:cNvCxnSpPr/>
            <p:nvPr/>
          </p:nvCxnSpPr>
          <p:spPr>
            <a:xfrm>
              <a:off x="3006000" y="824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7" name="8行目（右から）"/>
          <p:cNvGrpSpPr/>
          <p:nvPr/>
        </p:nvGrpSpPr>
        <p:grpSpPr>
          <a:xfrm>
            <a:off x="2448000" y="900000"/>
            <a:ext cx="432000" cy="7776000"/>
            <a:chOff x="2448000" y="900000"/>
            <a:chExt cx="432000" cy="7776000"/>
          </a:xfrm>
        </p:grpSpPr>
        <p:sp>
          <p:nvSpPr>
            <p:cNvPr id="138" name="外わく"/>
            <p:cNvSpPr/>
            <p:nvPr/>
          </p:nvSpPr>
          <p:spPr>
            <a:xfrm>
              <a:off x="2448000" y="900000"/>
              <a:ext cx="432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39" name="マスの線 1"/>
            <p:cNvCxnSpPr/>
            <p:nvPr/>
          </p:nvCxnSpPr>
          <p:spPr>
            <a:xfrm>
              <a:off x="2448000" y="133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マスの線 2"/>
            <p:cNvCxnSpPr/>
            <p:nvPr/>
          </p:nvCxnSpPr>
          <p:spPr>
            <a:xfrm>
              <a:off x="2448000" y="176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マスの線 3"/>
            <p:cNvCxnSpPr/>
            <p:nvPr/>
          </p:nvCxnSpPr>
          <p:spPr>
            <a:xfrm>
              <a:off x="2448000" y="219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マスの線 4"/>
            <p:cNvCxnSpPr/>
            <p:nvPr/>
          </p:nvCxnSpPr>
          <p:spPr>
            <a:xfrm>
              <a:off x="2448000" y="262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マスの線 5"/>
            <p:cNvCxnSpPr/>
            <p:nvPr/>
          </p:nvCxnSpPr>
          <p:spPr>
            <a:xfrm>
              <a:off x="2448000" y="306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マスの線 6"/>
            <p:cNvCxnSpPr/>
            <p:nvPr/>
          </p:nvCxnSpPr>
          <p:spPr>
            <a:xfrm>
              <a:off x="2448000" y="349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マスの線 7"/>
            <p:cNvCxnSpPr/>
            <p:nvPr/>
          </p:nvCxnSpPr>
          <p:spPr>
            <a:xfrm>
              <a:off x="2448000" y="392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マスの線 8"/>
            <p:cNvCxnSpPr/>
            <p:nvPr/>
          </p:nvCxnSpPr>
          <p:spPr>
            <a:xfrm>
              <a:off x="2448000" y="435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マスの線 9"/>
            <p:cNvCxnSpPr/>
            <p:nvPr/>
          </p:nvCxnSpPr>
          <p:spPr>
            <a:xfrm>
              <a:off x="2448000" y="478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マスの線 10"/>
            <p:cNvCxnSpPr/>
            <p:nvPr/>
          </p:nvCxnSpPr>
          <p:spPr>
            <a:xfrm>
              <a:off x="2448000" y="522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マスの線 11"/>
            <p:cNvCxnSpPr/>
            <p:nvPr/>
          </p:nvCxnSpPr>
          <p:spPr>
            <a:xfrm>
              <a:off x="2448000" y="565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マスの線 12"/>
            <p:cNvCxnSpPr/>
            <p:nvPr/>
          </p:nvCxnSpPr>
          <p:spPr>
            <a:xfrm>
              <a:off x="2448000" y="608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マスの線 13"/>
            <p:cNvCxnSpPr/>
            <p:nvPr/>
          </p:nvCxnSpPr>
          <p:spPr>
            <a:xfrm>
              <a:off x="2448000" y="651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マスの線 14"/>
            <p:cNvCxnSpPr/>
            <p:nvPr/>
          </p:nvCxnSpPr>
          <p:spPr>
            <a:xfrm>
              <a:off x="2448000" y="694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マスの線 15"/>
            <p:cNvCxnSpPr/>
            <p:nvPr/>
          </p:nvCxnSpPr>
          <p:spPr>
            <a:xfrm>
              <a:off x="2448000" y="738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マスの線 16"/>
            <p:cNvCxnSpPr/>
            <p:nvPr/>
          </p:nvCxnSpPr>
          <p:spPr>
            <a:xfrm>
              <a:off x="2448000" y="781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マスの線 17"/>
            <p:cNvCxnSpPr/>
            <p:nvPr/>
          </p:nvCxnSpPr>
          <p:spPr>
            <a:xfrm>
              <a:off x="2448000" y="824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9行目（右から）"/>
          <p:cNvGrpSpPr/>
          <p:nvPr/>
        </p:nvGrpSpPr>
        <p:grpSpPr>
          <a:xfrm>
            <a:off x="1890000" y="900000"/>
            <a:ext cx="432000" cy="7776000"/>
            <a:chOff x="1890000" y="900000"/>
            <a:chExt cx="432000" cy="7776000"/>
          </a:xfrm>
        </p:grpSpPr>
        <p:sp>
          <p:nvSpPr>
            <p:cNvPr id="157" name="外わく"/>
            <p:cNvSpPr/>
            <p:nvPr/>
          </p:nvSpPr>
          <p:spPr>
            <a:xfrm>
              <a:off x="1890000" y="900000"/>
              <a:ext cx="432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58" name="マスの線 1"/>
            <p:cNvCxnSpPr/>
            <p:nvPr/>
          </p:nvCxnSpPr>
          <p:spPr>
            <a:xfrm>
              <a:off x="1890000" y="133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マスの線 2"/>
            <p:cNvCxnSpPr/>
            <p:nvPr/>
          </p:nvCxnSpPr>
          <p:spPr>
            <a:xfrm>
              <a:off x="1890000" y="176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マスの線 3"/>
            <p:cNvCxnSpPr/>
            <p:nvPr/>
          </p:nvCxnSpPr>
          <p:spPr>
            <a:xfrm>
              <a:off x="1890000" y="219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マスの線 4"/>
            <p:cNvCxnSpPr/>
            <p:nvPr/>
          </p:nvCxnSpPr>
          <p:spPr>
            <a:xfrm>
              <a:off x="1890000" y="262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マスの線 5"/>
            <p:cNvCxnSpPr/>
            <p:nvPr/>
          </p:nvCxnSpPr>
          <p:spPr>
            <a:xfrm>
              <a:off x="1890000" y="306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マスの線 6"/>
            <p:cNvCxnSpPr/>
            <p:nvPr/>
          </p:nvCxnSpPr>
          <p:spPr>
            <a:xfrm>
              <a:off x="1890000" y="349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マスの線 7"/>
            <p:cNvCxnSpPr/>
            <p:nvPr/>
          </p:nvCxnSpPr>
          <p:spPr>
            <a:xfrm>
              <a:off x="1890000" y="392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マスの線 8"/>
            <p:cNvCxnSpPr/>
            <p:nvPr/>
          </p:nvCxnSpPr>
          <p:spPr>
            <a:xfrm>
              <a:off x="1890000" y="435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マスの線 9"/>
            <p:cNvCxnSpPr/>
            <p:nvPr/>
          </p:nvCxnSpPr>
          <p:spPr>
            <a:xfrm>
              <a:off x="1890000" y="478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マスの線 10"/>
            <p:cNvCxnSpPr/>
            <p:nvPr/>
          </p:nvCxnSpPr>
          <p:spPr>
            <a:xfrm>
              <a:off x="1890000" y="522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マスの線 11"/>
            <p:cNvCxnSpPr/>
            <p:nvPr/>
          </p:nvCxnSpPr>
          <p:spPr>
            <a:xfrm>
              <a:off x="1890000" y="565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マスの線 12"/>
            <p:cNvCxnSpPr/>
            <p:nvPr/>
          </p:nvCxnSpPr>
          <p:spPr>
            <a:xfrm>
              <a:off x="1890000" y="608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マスの線 13"/>
            <p:cNvCxnSpPr/>
            <p:nvPr/>
          </p:nvCxnSpPr>
          <p:spPr>
            <a:xfrm>
              <a:off x="1890000" y="651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マスの線 14"/>
            <p:cNvCxnSpPr/>
            <p:nvPr/>
          </p:nvCxnSpPr>
          <p:spPr>
            <a:xfrm>
              <a:off x="1890000" y="694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マスの線 15"/>
            <p:cNvCxnSpPr/>
            <p:nvPr/>
          </p:nvCxnSpPr>
          <p:spPr>
            <a:xfrm>
              <a:off x="1890000" y="738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マスの線 16"/>
            <p:cNvCxnSpPr/>
            <p:nvPr/>
          </p:nvCxnSpPr>
          <p:spPr>
            <a:xfrm>
              <a:off x="1890000" y="781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マスの線 17"/>
            <p:cNvCxnSpPr/>
            <p:nvPr/>
          </p:nvCxnSpPr>
          <p:spPr>
            <a:xfrm>
              <a:off x="1890000" y="824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5" name="10行目（右から）"/>
          <p:cNvGrpSpPr/>
          <p:nvPr/>
        </p:nvGrpSpPr>
        <p:grpSpPr>
          <a:xfrm>
            <a:off x="1332000" y="900000"/>
            <a:ext cx="432000" cy="7776000"/>
            <a:chOff x="1332000" y="900000"/>
            <a:chExt cx="432000" cy="7776000"/>
          </a:xfrm>
        </p:grpSpPr>
        <p:sp>
          <p:nvSpPr>
            <p:cNvPr id="176" name="外わく"/>
            <p:cNvSpPr/>
            <p:nvPr/>
          </p:nvSpPr>
          <p:spPr>
            <a:xfrm>
              <a:off x="1332000" y="900000"/>
              <a:ext cx="432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77" name="マスの線 1"/>
            <p:cNvCxnSpPr/>
            <p:nvPr/>
          </p:nvCxnSpPr>
          <p:spPr>
            <a:xfrm>
              <a:off x="1332000" y="133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マスの線 2"/>
            <p:cNvCxnSpPr/>
            <p:nvPr/>
          </p:nvCxnSpPr>
          <p:spPr>
            <a:xfrm>
              <a:off x="1332000" y="176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マスの線 3"/>
            <p:cNvCxnSpPr/>
            <p:nvPr/>
          </p:nvCxnSpPr>
          <p:spPr>
            <a:xfrm>
              <a:off x="1332000" y="219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マスの線 4"/>
            <p:cNvCxnSpPr/>
            <p:nvPr/>
          </p:nvCxnSpPr>
          <p:spPr>
            <a:xfrm>
              <a:off x="1332000" y="262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マスの線 5"/>
            <p:cNvCxnSpPr/>
            <p:nvPr/>
          </p:nvCxnSpPr>
          <p:spPr>
            <a:xfrm>
              <a:off x="1332000" y="306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マスの線 6"/>
            <p:cNvCxnSpPr/>
            <p:nvPr/>
          </p:nvCxnSpPr>
          <p:spPr>
            <a:xfrm>
              <a:off x="1332000" y="349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マスの線 7"/>
            <p:cNvCxnSpPr/>
            <p:nvPr/>
          </p:nvCxnSpPr>
          <p:spPr>
            <a:xfrm>
              <a:off x="1332000" y="392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マスの線 8"/>
            <p:cNvCxnSpPr/>
            <p:nvPr/>
          </p:nvCxnSpPr>
          <p:spPr>
            <a:xfrm>
              <a:off x="1332000" y="435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マスの線 9"/>
            <p:cNvCxnSpPr/>
            <p:nvPr/>
          </p:nvCxnSpPr>
          <p:spPr>
            <a:xfrm>
              <a:off x="1332000" y="478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マスの線 10"/>
            <p:cNvCxnSpPr/>
            <p:nvPr/>
          </p:nvCxnSpPr>
          <p:spPr>
            <a:xfrm>
              <a:off x="1332000" y="522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マスの線 11"/>
            <p:cNvCxnSpPr/>
            <p:nvPr/>
          </p:nvCxnSpPr>
          <p:spPr>
            <a:xfrm>
              <a:off x="1332000" y="565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マスの線 12"/>
            <p:cNvCxnSpPr/>
            <p:nvPr/>
          </p:nvCxnSpPr>
          <p:spPr>
            <a:xfrm>
              <a:off x="1332000" y="608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マスの線 13"/>
            <p:cNvCxnSpPr/>
            <p:nvPr/>
          </p:nvCxnSpPr>
          <p:spPr>
            <a:xfrm>
              <a:off x="1332000" y="651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マスの線 14"/>
            <p:cNvCxnSpPr/>
            <p:nvPr/>
          </p:nvCxnSpPr>
          <p:spPr>
            <a:xfrm>
              <a:off x="1332000" y="694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マスの線 15"/>
            <p:cNvCxnSpPr/>
            <p:nvPr/>
          </p:nvCxnSpPr>
          <p:spPr>
            <a:xfrm>
              <a:off x="1332000" y="738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マスの線 16"/>
            <p:cNvCxnSpPr/>
            <p:nvPr/>
          </p:nvCxnSpPr>
          <p:spPr>
            <a:xfrm>
              <a:off x="1332000" y="781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マスの線 17"/>
            <p:cNvCxnSpPr/>
            <p:nvPr/>
          </p:nvCxnSpPr>
          <p:spPr>
            <a:xfrm>
              <a:off x="1332000" y="824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11行目（右から）"/>
          <p:cNvGrpSpPr/>
          <p:nvPr/>
        </p:nvGrpSpPr>
        <p:grpSpPr>
          <a:xfrm>
            <a:off x="774000" y="900000"/>
            <a:ext cx="432000" cy="7776000"/>
            <a:chOff x="774000" y="900000"/>
            <a:chExt cx="432000" cy="7776000"/>
          </a:xfrm>
        </p:grpSpPr>
        <p:sp>
          <p:nvSpPr>
            <p:cNvPr id="195" name="外わく"/>
            <p:cNvSpPr/>
            <p:nvPr/>
          </p:nvSpPr>
          <p:spPr>
            <a:xfrm>
              <a:off x="774000" y="900000"/>
              <a:ext cx="432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96" name="マスの線 1"/>
            <p:cNvCxnSpPr/>
            <p:nvPr/>
          </p:nvCxnSpPr>
          <p:spPr>
            <a:xfrm>
              <a:off x="774000" y="133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マスの線 2"/>
            <p:cNvCxnSpPr/>
            <p:nvPr/>
          </p:nvCxnSpPr>
          <p:spPr>
            <a:xfrm>
              <a:off x="774000" y="176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マスの線 3"/>
            <p:cNvCxnSpPr/>
            <p:nvPr/>
          </p:nvCxnSpPr>
          <p:spPr>
            <a:xfrm>
              <a:off x="774000" y="219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マスの線 4"/>
            <p:cNvCxnSpPr/>
            <p:nvPr/>
          </p:nvCxnSpPr>
          <p:spPr>
            <a:xfrm>
              <a:off x="774000" y="262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マスの線 5"/>
            <p:cNvCxnSpPr/>
            <p:nvPr/>
          </p:nvCxnSpPr>
          <p:spPr>
            <a:xfrm>
              <a:off x="774000" y="306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マスの線 6"/>
            <p:cNvCxnSpPr/>
            <p:nvPr/>
          </p:nvCxnSpPr>
          <p:spPr>
            <a:xfrm>
              <a:off x="774000" y="349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マスの線 7"/>
            <p:cNvCxnSpPr/>
            <p:nvPr/>
          </p:nvCxnSpPr>
          <p:spPr>
            <a:xfrm>
              <a:off x="774000" y="392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マスの線 8"/>
            <p:cNvCxnSpPr/>
            <p:nvPr/>
          </p:nvCxnSpPr>
          <p:spPr>
            <a:xfrm>
              <a:off x="774000" y="435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マスの線 9"/>
            <p:cNvCxnSpPr/>
            <p:nvPr/>
          </p:nvCxnSpPr>
          <p:spPr>
            <a:xfrm>
              <a:off x="774000" y="478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マスの線 10"/>
            <p:cNvCxnSpPr/>
            <p:nvPr/>
          </p:nvCxnSpPr>
          <p:spPr>
            <a:xfrm>
              <a:off x="774000" y="522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マスの線 11"/>
            <p:cNvCxnSpPr/>
            <p:nvPr/>
          </p:nvCxnSpPr>
          <p:spPr>
            <a:xfrm>
              <a:off x="774000" y="565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マスの線 12"/>
            <p:cNvCxnSpPr/>
            <p:nvPr/>
          </p:nvCxnSpPr>
          <p:spPr>
            <a:xfrm>
              <a:off x="774000" y="608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マスの線 13"/>
            <p:cNvCxnSpPr/>
            <p:nvPr/>
          </p:nvCxnSpPr>
          <p:spPr>
            <a:xfrm>
              <a:off x="774000" y="6516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マスの線 14"/>
            <p:cNvCxnSpPr/>
            <p:nvPr/>
          </p:nvCxnSpPr>
          <p:spPr>
            <a:xfrm>
              <a:off x="774000" y="6948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マスの線 15"/>
            <p:cNvCxnSpPr/>
            <p:nvPr/>
          </p:nvCxnSpPr>
          <p:spPr>
            <a:xfrm>
              <a:off x="774000" y="7380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マスの線 16"/>
            <p:cNvCxnSpPr/>
            <p:nvPr/>
          </p:nvCxnSpPr>
          <p:spPr>
            <a:xfrm>
              <a:off x="774000" y="7812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マスの線 17"/>
            <p:cNvCxnSpPr/>
            <p:nvPr/>
          </p:nvCxnSpPr>
          <p:spPr>
            <a:xfrm>
              <a:off x="774000" y="8244000"/>
              <a:ext cx="432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3" name="さし絵（消してもかまいません）" descr="_tmp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8971482"/>
            <a:ext cx="1584000" cy="1288517"/>
          </a:xfrm>
          <a:prstGeom prst="rect">
            <a:avLst/>
          </a:prstGeom>
        </p:spPr>
      </p:pic>
      <p:sp>
        <p:nvSpPr>
          <p:cNvPr id="214" name="紙の説明（消してもかまいません）"/>
          <p:cNvSpPr txBox="1"/>
          <p:nvPr/>
        </p:nvSpPr>
        <p:spPr>
          <a:xfrm>
            <a:off x="540000" y="10350000"/>
            <a:ext cx="28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A949C"/>
                </a:solidFill>
                <a:latin typeface="UD デジタル 教科書体 N-R"/>
              </a:rPr>
              <a:t>3・4年／マス 12mm</a:t>
            </a:r>
          </a:p>
        </p:txBody>
      </p:sp>
      <p:sp>
        <p:nvSpPr>
          <p:cNvPr id="215" name="クレジット"/>
          <p:cNvSpPr txBox="1"/>
          <p:nvPr/>
        </p:nvSpPr>
        <p:spPr>
          <a:xfrm>
            <a:off x="5580000" y="10350000"/>
            <a:ext cx="144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8A949C"/>
                </a:solidFill>
                <a:latin typeface="UD デジタル 教科書体 N-R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