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お礼の手紙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1行目（右から）"/>
          <p:cNvGrpSpPr/>
          <p:nvPr/>
        </p:nvGrpSpPr>
        <p:grpSpPr>
          <a:xfrm>
            <a:off x="6516000" y="900000"/>
            <a:ext cx="324000" cy="7776000"/>
            <a:chOff x="6516000" y="900000"/>
            <a:chExt cx="324000" cy="7776000"/>
          </a:xfrm>
        </p:grpSpPr>
        <p:sp>
          <p:nvSpPr>
            <p:cNvPr id="5" name="外わく"/>
            <p:cNvSpPr/>
            <p:nvPr/>
          </p:nvSpPr>
          <p:spPr>
            <a:xfrm>
              <a:off x="6516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6" name="マスの線 1"/>
            <p:cNvCxnSpPr/>
            <p:nvPr/>
          </p:nvCxnSpPr>
          <p:spPr>
            <a:xfrm>
              <a:off x="6516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マスの線 2"/>
            <p:cNvCxnSpPr/>
            <p:nvPr/>
          </p:nvCxnSpPr>
          <p:spPr>
            <a:xfrm>
              <a:off x="6516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マスの線 3"/>
            <p:cNvCxnSpPr/>
            <p:nvPr/>
          </p:nvCxnSpPr>
          <p:spPr>
            <a:xfrm>
              <a:off x="6516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マスの線 4"/>
            <p:cNvCxnSpPr/>
            <p:nvPr/>
          </p:nvCxnSpPr>
          <p:spPr>
            <a:xfrm>
              <a:off x="6516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マスの線 5"/>
            <p:cNvCxnSpPr/>
            <p:nvPr/>
          </p:nvCxnSpPr>
          <p:spPr>
            <a:xfrm>
              <a:off x="6516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マスの線 6"/>
            <p:cNvCxnSpPr/>
            <p:nvPr/>
          </p:nvCxnSpPr>
          <p:spPr>
            <a:xfrm>
              <a:off x="6516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マスの線 7"/>
            <p:cNvCxnSpPr/>
            <p:nvPr/>
          </p:nvCxnSpPr>
          <p:spPr>
            <a:xfrm>
              <a:off x="6516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マスの線 8"/>
            <p:cNvCxnSpPr/>
            <p:nvPr/>
          </p:nvCxnSpPr>
          <p:spPr>
            <a:xfrm>
              <a:off x="6516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マスの線 9"/>
            <p:cNvCxnSpPr/>
            <p:nvPr/>
          </p:nvCxnSpPr>
          <p:spPr>
            <a:xfrm>
              <a:off x="6516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マスの線 10"/>
            <p:cNvCxnSpPr/>
            <p:nvPr/>
          </p:nvCxnSpPr>
          <p:spPr>
            <a:xfrm>
              <a:off x="6516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マスの線 11"/>
            <p:cNvCxnSpPr/>
            <p:nvPr/>
          </p:nvCxnSpPr>
          <p:spPr>
            <a:xfrm>
              <a:off x="6516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マスの線 12"/>
            <p:cNvCxnSpPr/>
            <p:nvPr/>
          </p:nvCxnSpPr>
          <p:spPr>
            <a:xfrm>
              <a:off x="6516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マスの線 13"/>
            <p:cNvCxnSpPr/>
            <p:nvPr/>
          </p:nvCxnSpPr>
          <p:spPr>
            <a:xfrm>
              <a:off x="6516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マスの線 14"/>
            <p:cNvCxnSpPr/>
            <p:nvPr/>
          </p:nvCxnSpPr>
          <p:spPr>
            <a:xfrm>
              <a:off x="6516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マスの線 15"/>
            <p:cNvCxnSpPr/>
            <p:nvPr/>
          </p:nvCxnSpPr>
          <p:spPr>
            <a:xfrm>
              <a:off x="6516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マスの線 16"/>
            <p:cNvCxnSpPr/>
            <p:nvPr/>
          </p:nvCxnSpPr>
          <p:spPr>
            <a:xfrm>
              <a:off x="6516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マスの線 17"/>
            <p:cNvCxnSpPr/>
            <p:nvPr/>
          </p:nvCxnSpPr>
          <p:spPr>
            <a:xfrm>
              <a:off x="6516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マスの線 18"/>
            <p:cNvCxnSpPr/>
            <p:nvPr/>
          </p:nvCxnSpPr>
          <p:spPr>
            <a:xfrm>
              <a:off x="6516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マスの線 19"/>
            <p:cNvCxnSpPr/>
            <p:nvPr/>
          </p:nvCxnSpPr>
          <p:spPr>
            <a:xfrm>
              <a:off x="6516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マスの線 20"/>
            <p:cNvCxnSpPr/>
            <p:nvPr/>
          </p:nvCxnSpPr>
          <p:spPr>
            <a:xfrm>
              <a:off x="6516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マスの線 21"/>
            <p:cNvCxnSpPr/>
            <p:nvPr/>
          </p:nvCxnSpPr>
          <p:spPr>
            <a:xfrm>
              <a:off x="6516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マスの線 22"/>
            <p:cNvCxnSpPr/>
            <p:nvPr/>
          </p:nvCxnSpPr>
          <p:spPr>
            <a:xfrm>
              <a:off x="6516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マスの線 23"/>
            <p:cNvCxnSpPr/>
            <p:nvPr/>
          </p:nvCxnSpPr>
          <p:spPr>
            <a:xfrm>
              <a:off x="6516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2行目（右から）"/>
          <p:cNvGrpSpPr/>
          <p:nvPr/>
        </p:nvGrpSpPr>
        <p:grpSpPr>
          <a:xfrm>
            <a:off x="6102000" y="900000"/>
            <a:ext cx="324000" cy="7776000"/>
            <a:chOff x="6102000" y="900000"/>
            <a:chExt cx="324000" cy="7776000"/>
          </a:xfrm>
        </p:grpSpPr>
        <p:sp>
          <p:nvSpPr>
            <p:cNvPr id="30" name="外わく"/>
            <p:cNvSpPr/>
            <p:nvPr/>
          </p:nvSpPr>
          <p:spPr>
            <a:xfrm>
              <a:off x="6102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1" name="マスの線 1"/>
            <p:cNvCxnSpPr/>
            <p:nvPr/>
          </p:nvCxnSpPr>
          <p:spPr>
            <a:xfrm>
              <a:off x="6102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マスの線 2"/>
            <p:cNvCxnSpPr/>
            <p:nvPr/>
          </p:nvCxnSpPr>
          <p:spPr>
            <a:xfrm>
              <a:off x="6102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マスの線 3"/>
            <p:cNvCxnSpPr/>
            <p:nvPr/>
          </p:nvCxnSpPr>
          <p:spPr>
            <a:xfrm>
              <a:off x="6102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マスの線 4"/>
            <p:cNvCxnSpPr/>
            <p:nvPr/>
          </p:nvCxnSpPr>
          <p:spPr>
            <a:xfrm>
              <a:off x="6102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マスの線 5"/>
            <p:cNvCxnSpPr/>
            <p:nvPr/>
          </p:nvCxnSpPr>
          <p:spPr>
            <a:xfrm>
              <a:off x="6102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マスの線 6"/>
            <p:cNvCxnSpPr/>
            <p:nvPr/>
          </p:nvCxnSpPr>
          <p:spPr>
            <a:xfrm>
              <a:off x="6102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マスの線 7"/>
            <p:cNvCxnSpPr/>
            <p:nvPr/>
          </p:nvCxnSpPr>
          <p:spPr>
            <a:xfrm>
              <a:off x="6102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マスの線 8"/>
            <p:cNvCxnSpPr/>
            <p:nvPr/>
          </p:nvCxnSpPr>
          <p:spPr>
            <a:xfrm>
              <a:off x="6102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マスの線 9"/>
            <p:cNvCxnSpPr/>
            <p:nvPr/>
          </p:nvCxnSpPr>
          <p:spPr>
            <a:xfrm>
              <a:off x="6102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マスの線 10"/>
            <p:cNvCxnSpPr/>
            <p:nvPr/>
          </p:nvCxnSpPr>
          <p:spPr>
            <a:xfrm>
              <a:off x="6102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マスの線 11"/>
            <p:cNvCxnSpPr/>
            <p:nvPr/>
          </p:nvCxnSpPr>
          <p:spPr>
            <a:xfrm>
              <a:off x="6102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マスの線 12"/>
            <p:cNvCxnSpPr/>
            <p:nvPr/>
          </p:nvCxnSpPr>
          <p:spPr>
            <a:xfrm>
              <a:off x="6102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マスの線 13"/>
            <p:cNvCxnSpPr/>
            <p:nvPr/>
          </p:nvCxnSpPr>
          <p:spPr>
            <a:xfrm>
              <a:off x="6102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マスの線 14"/>
            <p:cNvCxnSpPr/>
            <p:nvPr/>
          </p:nvCxnSpPr>
          <p:spPr>
            <a:xfrm>
              <a:off x="6102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マスの線 15"/>
            <p:cNvCxnSpPr/>
            <p:nvPr/>
          </p:nvCxnSpPr>
          <p:spPr>
            <a:xfrm>
              <a:off x="6102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マスの線 16"/>
            <p:cNvCxnSpPr/>
            <p:nvPr/>
          </p:nvCxnSpPr>
          <p:spPr>
            <a:xfrm>
              <a:off x="6102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マスの線 17"/>
            <p:cNvCxnSpPr/>
            <p:nvPr/>
          </p:nvCxnSpPr>
          <p:spPr>
            <a:xfrm>
              <a:off x="6102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マスの線 18"/>
            <p:cNvCxnSpPr/>
            <p:nvPr/>
          </p:nvCxnSpPr>
          <p:spPr>
            <a:xfrm>
              <a:off x="6102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マスの線 19"/>
            <p:cNvCxnSpPr/>
            <p:nvPr/>
          </p:nvCxnSpPr>
          <p:spPr>
            <a:xfrm>
              <a:off x="6102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マスの線 20"/>
            <p:cNvCxnSpPr/>
            <p:nvPr/>
          </p:nvCxnSpPr>
          <p:spPr>
            <a:xfrm>
              <a:off x="6102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マスの線 21"/>
            <p:cNvCxnSpPr/>
            <p:nvPr/>
          </p:nvCxnSpPr>
          <p:spPr>
            <a:xfrm>
              <a:off x="6102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マスの線 22"/>
            <p:cNvCxnSpPr/>
            <p:nvPr/>
          </p:nvCxnSpPr>
          <p:spPr>
            <a:xfrm>
              <a:off x="6102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マスの線 23"/>
            <p:cNvCxnSpPr/>
            <p:nvPr/>
          </p:nvCxnSpPr>
          <p:spPr>
            <a:xfrm>
              <a:off x="6102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3行目（右から）"/>
          <p:cNvGrpSpPr/>
          <p:nvPr/>
        </p:nvGrpSpPr>
        <p:grpSpPr>
          <a:xfrm>
            <a:off x="5688000" y="900000"/>
            <a:ext cx="324000" cy="7776000"/>
            <a:chOff x="5688000" y="900000"/>
            <a:chExt cx="324000" cy="7776000"/>
          </a:xfrm>
        </p:grpSpPr>
        <p:sp>
          <p:nvSpPr>
            <p:cNvPr id="55" name="外わく"/>
            <p:cNvSpPr/>
            <p:nvPr/>
          </p:nvSpPr>
          <p:spPr>
            <a:xfrm>
              <a:off x="5688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56" name="マスの線 1"/>
            <p:cNvCxnSpPr/>
            <p:nvPr/>
          </p:nvCxnSpPr>
          <p:spPr>
            <a:xfrm>
              <a:off x="5688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マスの線 2"/>
            <p:cNvCxnSpPr/>
            <p:nvPr/>
          </p:nvCxnSpPr>
          <p:spPr>
            <a:xfrm>
              <a:off x="5688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マスの線 3"/>
            <p:cNvCxnSpPr/>
            <p:nvPr/>
          </p:nvCxnSpPr>
          <p:spPr>
            <a:xfrm>
              <a:off x="5688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マスの線 4"/>
            <p:cNvCxnSpPr/>
            <p:nvPr/>
          </p:nvCxnSpPr>
          <p:spPr>
            <a:xfrm>
              <a:off x="5688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マスの線 5"/>
            <p:cNvCxnSpPr/>
            <p:nvPr/>
          </p:nvCxnSpPr>
          <p:spPr>
            <a:xfrm>
              <a:off x="5688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マスの線 6"/>
            <p:cNvCxnSpPr/>
            <p:nvPr/>
          </p:nvCxnSpPr>
          <p:spPr>
            <a:xfrm>
              <a:off x="5688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マスの線 7"/>
            <p:cNvCxnSpPr/>
            <p:nvPr/>
          </p:nvCxnSpPr>
          <p:spPr>
            <a:xfrm>
              <a:off x="5688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マスの線 8"/>
            <p:cNvCxnSpPr/>
            <p:nvPr/>
          </p:nvCxnSpPr>
          <p:spPr>
            <a:xfrm>
              <a:off x="5688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マスの線 9"/>
            <p:cNvCxnSpPr/>
            <p:nvPr/>
          </p:nvCxnSpPr>
          <p:spPr>
            <a:xfrm>
              <a:off x="5688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マスの線 10"/>
            <p:cNvCxnSpPr/>
            <p:nvPr/>
          </p:nvCxnSpPr>
          <p:spPr>
            <a:xfrm>
              <a:off x="5688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マスの線 11"/>
            <p:cNvCxnSpPr/>
            <p:nvPr/>
          </p:nvCxnSpPr>
          <p:spPr>
            <a:xfrm>
              <a:off x="5688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マスの線 12"/>
            <p:cNvCxnSpPr/>
            <p:nvPr/>
          </p:nvCxnSpPr>
          <p:spPr>
            <a:xfrm>
              <a:off x="5688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マスの線 13"/>
            <p:cNvCxnSpPr/>
            <p:nvPr/>
          </p:nvCxnSpPr>
          <p:spPr>
            <a:xfrm>
              <a:off x="5688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マスの線 14"/>
            <p:cNvCxnSpPr/>
            <p:nvPr/>
          </p:nvCxnSpPr>
          <p:spPr>
            <a:xfrm>
              <a:off x="5688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マスの線 15"/>
            <p:cNvCxnSpPr/>
            <p:nvPr/>
          </p:nvCxnSpPr>
          <p:spPr>
            <a:xfrm>
              <a:off x="5688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マスの線 16"/>
            <p:cNvCxnSpPr/>
            <p:nvPr/>
          </p:nvCxnSpPr>
          <p:spPr>
            <a:xfrm>
              <a:off x="5688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マスの線 17"/>
            <p:cNvCxnSpPr/>
            <p:nvPr/>
          </p:nvCxnSpPr>
          <p:spPr>
            <a:xfrm>
              <a:off x="5688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マスの線 18"/>
            <p:cNvCxnSpPr/>
            <p:nvPr/>
          </p:nvCxnSpPr>
          <p:spPr>
            <a:xfrm>
              <a:off x="5688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マスの線 19"/>
            <p:cNvCxnSpPr/>
            <p:nvPr/>
          </p:nvCxnSpPr>
          <p:spPr>
            <a:xfrm>
              <a:off x="5688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マスの線 20"/>
            <p:cNvCxnSpPr/>
            <p:nvPr/>
          </p:nvCxnSpPr>
          <p:spPr>
            <a:xfrm>
              <a:off x="5688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マスの線 21"/>
            <p:cNvCxnSpPr/>
            <p:nvPr/>
          </p:nvCxnSpPr>
          <p:spPr>
            <a:xfrm>
              <a:off x="5688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マスの線 22"/>
            <p:cNvCxnSpPr/>
            <p:nvPr/>
          </p:nvCxnSpPr>
          <p:spPr>
            <a:xfrm>
              <a:off x="5688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マスの線 23"/>
            <p:cNvCxnSpPr/>
            <p:nvPr/>
          </p:nvCxnSpPr>
          <p:spPr>
            <a:xfrm>
              <a:off x="5688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4行目（右から）"/>
          <p:cNvGrpSpPr/>
          <p:nvPr/>
        </p:nvGrpSpPr>
        <p:grpSpPr>
          <a:xfrm>
            <a:off x="5274000" y="900000"/>
            <a:ext cx="324000" cy="7776000"/>
            <a:chOff x="5274000" y="900000"/>
            <a:chExt cx="324000" cy="7776000"/>
          </a:xfrm>
        </p:grpSpPr>
        <p:sp>
          <p:nvSpPr>
            <p:cNvPr id="80" name="外わく"/>
            <p:cNvSpPr/>
            <p:nvPr/>
          </p:nvSpPr>
          <p:spPr>
            <a:xfrm>
              <a:off x="5274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81" name="マスの線 1"/>
            <p:cNvCxnSpPr/>
            <p:nvPr/>
          </p:nvCxnSpPr>
          <p:spPr>
            <a:xfrm>
              <a:off x="5274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マスの線 2"/>
            <p:cNvCxnSpPr/>
            <p:nvPr/>
          </p:nvCxnSpPr>
          <p:spPr>
            <a:xfrm>
              <a:off x="5274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マスの線 3"/>
            <p:cNvCxnSpPr/>
            <p:nvPr/>
          </p:nvCxnSpPr>
          <p:spPr>
            <a:xfrm>
              <a:off x="5274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マスの線 4"/>
            <p:cNvCxnSpPr/>
            <p:nvPr/>
          </p:nvCxnSpPr>
          <p:spPr>
            <a:xfrm>
              <a:off x="5274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マスの線 5"/>
            <p:cNvCxnSpPr/>
            <p:nvPr/>
          </p:nvCxnSpPr>
          <p:spPr>
            <a:xfrm>
              <a:off x="5274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マスの線 6"/>
            <p:cNvCxnSpPr/>
            <p:nvPr/>
          </p:nvCxnSpPr>
          <p:spPr>
            <a:xfrm>
              <a:off x="5274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マスの線 7"/>
            <p:cNvCxnSpPr/>
            <p:nvPr/>
          </p:nvCxnSpPr>
          <p:spPr>
            <a:xfrm>
              <a:off x="5274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マスの線 8"/>
            <p:cNvCxnSpPr/>
            <p:nvPr/>
          </p:nvCxnSpPr>
          <p:spPr>
            <a:xfrm>
              <a:off x="5274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マスの線 9"/>
            <p:cNvCxnSpPr/>
            <p:nvPr/>
          </p:nvCxnSpPr>
          <p:spPr>
            <a:xfrm>
              <a:off x="5274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マスの線 10"/>
            <p:cNvCxnSpPr/>
            <p:nvPr/>
          </p:nvCxnSpPr>
          <p:spPr>
            <a:xfrm>
              <a:off x="5274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マスの線 11"/>
            <p:cNvCxnSpPr/>
            <p:nvPr/>
          </p:nvCxnSpPr>
          <p:spPr>
            <a:xfrm>
              <a:off x="5274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マスの線 12"/>
            <p:cNvCxnSpPr/>
            <p:nvPr/>
          </p:nvCxnSpPr>
          <p:spPr>
            <a:xfrm>
              <a:off x="5274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マスの線 13"/>
            <p:cNvCxnSpPr/>
            <p:nvPr/>
          </p:nvCxnSpPr>
          <p:spPr>
            <a:xfrm>
              <a:off x="5274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マスの線 14"/>
            <p:cNvCxnSpPr/>
            <p:nvPr/>
          </p:nvCxnSpPr>
          <p:spPr>
            <a:xfrm>
              <a:off x="5274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マスの線 15"/>
            <p:cNvCxnSpPr/>
            <p:nvPr/>
          </p:nvCxnSpPr>
          <p:spPr>
            <a:xfrm>
              <a:off x="5274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マスの線 16"/>
            <p:cNvCxnSpPr/>
            <p:nvPr/>
          </p:nvCxnSpPr>
          <p:spPr>
            <a:xfrm>
              <a:off x="5274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マスの線 17"/>
            <p:cNvCxnSpPr/>
            <p:nvPr/>
          </p:nvCxnSpPr>
          <p:spPr>
            <a:xfrm>
              <a:off x="5274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マスの線 18"/>
            <p:cNvCxnSpPr/>
            <p:nvPr/>
          </p:nvCxnSpPr>
          <p:spPr>
            <a:xfrm>
              <a:off x="5274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マスの線 19"/>
            <p:cNvCxnSpPr/>
            <p:nvPr/>
          </p:nvCxnSpPr>
          <p:spPr>
            <a:xfrm>
              <a:off x="5274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マスの線 20"/>
            <p:cNvCxnSpPr/>
            <p:nvPr/>
          </p:nvCxnSpPr>
          <p:spPr>
            <a:xfrm>
              <a:off x="5274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マスの線 21"/>
            <p:cNvCxnSpPr/>
            <p:nvPr/>
          </p:nvCxnSpPr>
          <p:spPr>
            <a:xfrm>
              <a:off x="5274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マスの線 22"/>
            <p:cNvCxnSpPr/>
            <p:nvPr/>
          </p:nvCxnSpPr>
          <p:spPr>
            <a:xfrm>
              <a:off x="5274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マスの線 23"/>
            <p:cNvCxnSpPr/>
            <p:nvPr/>
          </p:nvCxnSpPr>
          <p:spPr>
            <a:xfrm>
              <a:off x="5274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5行目（右から）"/>
          <p:cNvGrpSpPr/>
          <p:nvPr/>
        </p:nvGrpSpPr>
        <p:grpSpPr>
          <a:xfrm>
            <a:off x="4860000" y="900000"/>
            <a:ext cx="324000" cy="7776000"/>
            <a:chOff x="4860000" y="900000"/>
            <a:chExt cx="324000" cy="7776000"/>
          </a:xfrm>
        </p:grpSpPr>
        <p:sp>
          <p:nvSpPr>
            <p:cNvPr id="105" name="外わく"/>
            <p:cNvSpPr/>
            <p:nvPr/>
          </p:nvSpPr>
          <p:spPr>
            <a:xfrm>
              <a:off x="4860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06" name="マスの線 1"/>
            <p:cNvCxnSpPr/>
            <p:nvPr/>
          </p:nvCxnSpPr>
          <p:spPr>
            <a:xfrm>
              <a:off x="4860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マスの線 2"/>
            <p:cNvCxnSpPr/>
            <p:nvPr/>
          </p:nvCxnSpPr>
          <p:spPr>
            <a:xfrm>
              <a:off x="4860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マスの線 3"/>
            <p:cNvCxnSpPr/>
            <p:nvPr/>
          </p:nvCxnSpPr>
          <p:spPr>
            <a:xfrm>
              <a:off x="4860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マスの線 4"/>
            <p:cNvCxnSpPr/>
            <p:nvPr/>
          </p:nvCxnSpPr>
          <p:spPr>
            <a:xfrm>
              <a:off x="4860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マスの線 5"/>
            <p:cNvCxnSpPr/>
            <p:nvPr/>
          </p:nvCxnSpPr>
          <p:spPr>
            <a:xfrm>
              <a:off x="4860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マスの線 6"/>
            <p:cNvCxnSpPr/>
            <p:nvPr/>
          </p:nvCxnSpPr>
          <p:spPr>
            <a:xfrm>
              <a:off x="4860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マスの線 7"/>
            <p:cNvCxnSpPr/>
            <p:nvPr/>
          </p:nvCxnSpPr>
          <p:spPr>
            <a:xfrm>
              <a:off x="4860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マスの線 8"/>
            <p:cNvCxnSpPr/>
            <p:nvPr/>
          </p:nvCxnSpPr>
          <p:spPr>
            <a:xfrm>
              <a:off x="4860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マスの線 9"/>
            <p:cNvCxnSpPr/>
            <p:nvPr/>
          </p:nvCxnSpPr>
          <p:spPr>
            <a:xfrm>
              <a:off x="4860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マスの線 10"/>
            <p:cNvCxnSpPr/>
            <p:nvPr/>
          </p:nvCxnSpPr>
          <p:spPr>
            <a:xfrm>
              <a:off x="4860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マスの線 11"/>
            <p:cNvCxnSpPr/>
            <p:nvPr/>
          </p:nvCxnSpPr>
          <p:spPr>
            <a:xfrm>
              <a:off x="4860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マスの線 12"/>
            <p:cNvCxnSpPr/>
            <p:nvPr/>
          </p:nvCxnSpPr>
          <p:spPr>
            <a:xfrm>
              <a:off x="4860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マスの線 13"/>
            <p:cNvCxnSpPr/>
            <p:nvPr/>
          </p:nvCxnSpPr>
          <p:spPr>
            <a:xfrm>
              <a:off x="4860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マスの線 14"/>
            <p:cNvCxnSpPr/>
            <p:nvPr/>
          </p:nvCxnSpPr>
          <p:spPr>
            <a:xfrm>
              <a:off x="4860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マスの線 15"/>
            <p:cNvCxnSpPr/>
            <p:nvPr/>
          </p:nvCxnSpPr>
          <p:spPr>
            <a:xfrm>
              <a:off x="4860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マスの線 16"/>
            <p:cNvCxnSpPr/>
            <p:nvPr/>
          </p:nvCxnSpPr>
          <p:spPr>
            <a:xfrm>
              <a:off x="4860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マスの線 17"/>
            <p:cNvCxnSpPr/>
            <p:nvPr/>
          </p:nvCxnSpPr>
          <p:spPr>
            <a:xfrm>
              <a:off x="4860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マスの線 18"/>
            <p:cNvCxnSpPr/>
            <p:nvPr/>
          </p:nvCxnSpPr>
          <p:spPr>
            <a:xfrm>
              <a:off x="4860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マスの線 19"/>
            <p:cNvCxnSpPr/>
            <p:nvPr/>
          </p:nvCxnSpPr>
          <p:spPr>
            <a:xfrm>
              <a:off x="4860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マスの線 20"/>
            <p:cNvCxnSpPr/>
            <p:nvPr/>
          </p:nvCxnSpPr>
          <p:spPr>
            <a:xfrm>
              <a:off x="4860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マスの線 21"/>
            <p:cNvCxnSpPr/>
            <p:nvPr/>
          </p:nvCxnSpPr>
          <p:spPr>
            <a:xfrm>
              <a:off x="4860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マスの線 22"/>
            <p:cNvCxnSpPr/>
            <p:nvPr/>
          </p:nvCxnSpPr>
          <p:spPr>
            <a:xfrm>
              <a:off x="4860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マスの線 23"/>
            <p:cNvCxnSpPr/>
            <p:nvPr/>
          </p:nvCxnSpPr>
          <p:spPr>
            <a:xfrm>
              <a:off x="4860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9" name="6行目（右から）"/>
          <p:cNvGrpSpPr/>
          <p:nvPr/>
        </p:nvGrpSpPr>
        <p:grpSpPr>
          <a:xfrm>
            <a:off x="4446000" y="900000"/>
            <a:ext cx="324000" cy="7776000"/>
            <a:chOff x="4446000" y="900000"/>
            <a:chExt cx="324000" cy="7776000"/>
          </a:xfrm>
        </p:grpSpPr>
        <p:sp>
          <p:nvSpPr>
            <p:cNvPr id="130" name="外わく"/>
            <p:cNvSpPr/>
            <p:nvPr/>
          </p:nvSpPr>
          <p:spPr>
            <a:xfrm>
              <a:off x="4446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31" name="マスの線 1"/>
            <p:cNvCxnSpPr/>
            <p:nvPr/>
          </p:nvCxnSpPr>
          <p:spPr>
            <a:xfrm>
              <a:off x="4446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マスの線 2"/>
            <p:cNvCxnSpPr/>
            <p:nvPr/>
          </p:nvCxnSpPr>
          <p:spPr>
            <a:xfrm>
              <a:off x="4446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マスの線 3"/>
            <p:cNvCxnSpPr/>
            <p:nvPr/>
          </p:nvCxnSpPr>
          <p:spPr>
            <a:xfrm>
              <a:off x="4446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マスの線 4"/>
            <p:cNvCxnSpPr/>
            <p:nvPr/>
          </p:nvCxnSpPr>
          <p:spPr>
            <a:xfrm>
              <a:off x="4446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マスの線 5"/>
            <p:cNvCxnSpPr/>
            <p:nvPr/>
          </p:nvCxnSpPr>
          <p:spPr>
            <a:xfrm>
              <a:off x="4446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マスの線 6"/>
            <p:cNvCxnSpPr/>
            <p:nvPr/>
          </p:nvCxnSpPr>
          <p:spPr>
            <a:xfrm>
              <a:off x="4446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マスの線 7"/>
            <p:cNvCxnSpPr/>
            <p:nvPr/>
          </p:nvCxnSpPr>
          <p:spPr>
            <a:xfrm>
              <a:off x="4446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マスの線 8"/>
            <p:cNvCxnSpPr/>
            <p:nvPr/>
          </p:nvCxnSpPr>
          <p:spPr>
            <a:xfrm>
              <a:off x="4446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マスの線 9"/>
            <p:cNvCxnSpPr/>
            <p:nvPr/>
          </p:nvCxnSpPr>
          <p:spPr>
            <a:xfrm>
              <a:off x="4446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マスの線 10"/>
            <p:cNvCxnSpPr/>
            <p:nvPr/>
          </p:nvCxnSpPr>
          <p:spPr>
            <a:xfrm>
              <a:off x="4446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マスの線 11"/>
            <p:cNvCxnSpPr/>
            <p:nvPr/>
          </p:nvCxnSpPr>
          <p:spPr>
            <a:xfrm>
              <a:off x="4446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マスの線 12"/>
            <p:cNvCxnSpPr/>
            <p:nvPr/>
          </p:nvCxnSpPr>
          <p:spPr>
            <a:xfrm>
              <a:off x="4446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マスの線 13"/>
            <p:cNvCxnSpPr/>
            <p:nvPr/>
          </p:nvCxnSpPr>
          <p:spPr>
            <a:xfrm>
              <a:off x="4446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マスの線 14"/>
            <p:cNvCxnSpPr/>
            <p:nvPr/>
          </p:nvCxnSpPr>
          <p:spPr>
            <a:xfrm>
              <a:off x="4446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マスの線 15"/>
            <p:cNvCxnSpPr/>
            <p:nvPr/>
          </p:nvCxnSpPr>
          <p:spPr>
            <a:xfrm>
              <a:off x="4446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マスの線 16"/>
            <p:cNvCxnSpPr/>
            <p:nvPr/>
          </p:nvCxnSpPr>
          <p:spPr>
            <a:xfrm>
              <a:off x="4446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マスの線 17"/>
            <p:cNvCxnSpPr/>
            <p:nvPr/>
          </p:nvCxnSpPr>
          <p:spPr>
            <a:xfrm>
              <a:off x="4446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マスの線 18"/>
            <p:cNvCxnSpPr/>
            <p:nvPr/>
          </p:nvCxnSpPr>
          <p:spPr>
            <a:xfrm>
              <a:off x="4446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マスの線 19"/>
            <p:cNvCxnSpPr/>
            <p:nvPr/>
          </p:nvCxnSpPr>
          <p:spPr>
            <a:xfrm>
              <a:off x="4446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マスの線 20"/>
            <p:cNvCxnSpPr/>
            <p:nvPr/>
          </p:nvCxnSpPr>
          <p:spPr>
            <a:xfrm>
              <a:off x="4446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マスの線 21"/>
            <p:cNvCxnSpPr/>
            <p:nvPr/>
          </p:nvCxnSpPr>
          <p:spPr>
            <a:xfrm>
              <a:off x="4446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マスの線 22"/>
            <p:cNvCxnSpPr/>
            <p:nvPr/>
          </p:nvCxnSpPr>
          <p:spPr>
            <a:xfrm>
              <a:off x="4446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マスの線 23"/>
            <p:cNvCxnSpPr/>
            <p:nvPr/>
          </p:nvCxnSpPr>
          <p:spPr>
            <a:xfrm>
              <a:off x="4446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7行目（右から）"/>
          <p:cNvGrpSpPr/>
          <p:nvPr/>
        </p:nvGrpSpPr>
        <p:grpSpPr>
          <a:xfrm>
            <a:off x="4032000" y="900000"/>
            <a:ext cx="324000" cy="7776000"/>
            <a:chOff x="4032000" y="900000"/>
            <a:chExt cx="324000" cy="7776000"/>
          </a:xfrm>
        </p:grpSpPr>
        <p:sp>
          <p:nvSpPr>
            <p:cNvPr id="155" name="外わく"/>
            <p:cNvSpPr/>
            <p:nvPr/>
          </p:nvSpPr>
          <p:spPr>
            <a:xfrm>
              <a:off x="4032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56" name="マスの線 1"/>
            <p:cNvCxnSpPr/>
            <p:nvPr/>
          </p:nvCxnSpPr>
          <p:spPr>
            <a:xfrm>
              <a:off x="4032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マスの線 2"/>
            <p:cNvCxnSpPr/>
            <p:nvPr/>
          </p:nvCxnSpPr>
          <p:spPr>
            <a:xfrm>
              <a:off x="4032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マスの線 3"/>
            <p:cNvCxnSpPr/>
            <p:nvPr/>
          </p:nvCxnSpPr>
          <p:spPr>
            <a:xfrm>
              <a:off x="4032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マスの線 4"/>
            <p:cNvCxnSpPr/>
            <p:nvPr/>
          </p:nvCxnSpPr>
          <p:spPr>
            <a:xfrm>
              <a:off x="4032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マスの線 5"/>
            <p:cNvCxnSpPr/>
            <p:nvPr/>
          </p:nvCxnSpPr>
          <p:spPr>
            <a:xfrm>
              <a:off x="4032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マスの線 6"/>
            <p:cNvCxnSpPr/>
            <p:nvPr/>
          </p:nvCxnSpPr>
          <p:spPr>
            <a:xfrm>
              <a:off x="4032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マスの線 7"/>
            <p:cNvCxnSpPr/>
            <p:nvPr/>
          </p:nvCxnSpPr>
          <p:spPr>
            <a:xfrm>
              <a:off x="4032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マスの線 8"/>
            <p:cNvCxnSpPr/>
            <p:nvPr/>
          </p:nvCxnSpPr>
          <p:spPr>
            <a:xfrm>
              <a:off x="4032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マスの線 9"/>
            <p:cNvCxnSpPr/>
            <p:nvPr/>
          </p:nvCxnSpPr>
          <p:spPr>
            <a:xfrm>
              <a:off x="4032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マスの線 10"/>
            <p:cNvCxnSpPr/>
            <p:nvPr/>
          </p:nvCxnSpPr>
          <p:spPr>
            <a:xfrm>
              <a:off x="4032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マスの線 11"/>
            <p:cNvCxnSpPr/>
            <p:nvPr/>
          </p:nvCxnSpPr>
          <p:spPr>
            <a:xfrm>
              <a:off x="4032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マスの線 12"/>
            <p:cNvCxnSpPr/>
            <p:nvPr/>
          </p:nvCxnSpPr>
          <p:spPr>
            <a:xfrm>
              <a:off x="4032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マスの線 13"/>
            <p:cNvCxnSpPr/>
            <p:nvPr/>
          </p:nvCxnSpPr>
          <p:spPr>
            <a:xfrm>
              <a:off x="4032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マスの線 14"/>
            <p:cNvCxnSpPr/>
            <p:nvPr/>
          </p:nvCxnSpPr>
          <p:spPr>
            <a:xfrm>
              <a:off x="4032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マスの線 15"/>
            <p:cNvCxnSpPr/>
            <p:nvPr/>
          </p:nvCxnSpPr>
          <p:spPr>
            <a:xfrm>
              <a:off x="4032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マスの線 16"/>
            <p:cNvCxnSpPr/>
            <p:nvPr/>
          </p:nvCxnSpPr>
          <p:spPr>
            <a:xfrm>
              <a:off x="4032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マスの線 17"/>
            <p:cNvCxnSpPr/>
            <p:nvPr/>
          </p:nvCxnSpPr>
          <p:spPr>
            <a:xfrm>
              <a:off x="4032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マスの線 18"/>
            <p:cNvCxnSpPr/>
            <p:nvPr/>
          </p:nvCxnSpPr>
          <p:spPr>
            <a:xfrm>
              <a:off x="4032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マスの線 19"/>
            <p:cNvCxnSpPr/>
            <p:nvPr/>
          </p:nvCxnSpPr>
          <p:spPr>
            <a:xfrm>
              <a:off x="4032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マスの線 20"/>
            <p:cNvCxnSpPr/>
            <p:nvPr/>
          </p:nvCxnSpPr>
          <p:spPr>
            <a:xfrm>
              <a:off x="4032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マスの線 21"/>
            <p:cNvCxnSpPr/>
            <p:nvPr/>
          </p:nvCxnSpPr>
          <p:spPr>
            <a:xfrm>
              <a:off x="4032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マスの線 22"/>
            <p:cNvCxnSpPr/>
            <p:nvPr/>
          </p:nvCxnSpPr>
          <p:spPr>
            <a:xfrm>
              <a:off x="4032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マスの線 23"/>
            <p:cNvCxnSpPr/>
            <p:nvPr/>
          </p:nvCxnSpPr>
          <p:spPr>
            <a:xfrm>
              <a:off x="4032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9" name="8行目（右から）"/>
          <p:cNvGrpSpPr/>
          <p:nvPr/>
        </p:nvGrpSpPr>
        <p:grpSpPr>
          <a:xfrm>
            <a:off x="3618000" y="900000"/>
            <a:ext cx="324000" cy="7776000"/>
            <a:chOff x="3618000" y="900000"/>
            <a:chExt cx="324000" cy="7776000"/>
          </a:xfrm>
        </p:grpSpPr>
        <p:sp>
          <p:nvSpPr>
            <p:cNvPr id="180" name="外わく"/>
            <p:cNvSpPr/>
            <p:nvPr/>
          </p:nvSpPr>
          <p:spPr>
            <a:xfrm>
              <a:off x="3618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181" name="マスの線 1"/>
            <p:cNvCxnSpPr/>
            <p:nvPr/>
          </p:nvCxnSpPr>
          <p:spPr>
            <a:xfrm>
              <a:off x="3618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マスの線 2"/>
            <p:cNvCxnSpPr/>
            <p:nvPr/>
          </p:nvCxnSpPr>
          <p:spPr>
            <a:xfrm>
              <a:off x="3618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マスの線 3"/>
            <p:cNvCxnSpPr/>
            <p:nvPr/>
          </p:nvCxnSpPr>
          <p:spPr>
            <a:xfrm>
              <a:off x="3618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マスの線 4"/>
            <p:cNvCxnSpPr/>
            <p:nvPr/>
          </p:nvCxnSpPr>
          <p:spPr>
            <a:xfrm>
              <a:off x="3618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マスの線 5"/>
            <p:cNvCxnSpPr/>
            <p:nvPr/>
          </p:nvCxnSpPr>
          <p:spPr>
            <a:xfrm>
              <a:off x="3618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マスの線 6"/>
            <p:cNvCxnSpPr/>
            <p:nvPr/>
          </p:nvCxnSpPr>
          <p:spPr>
            <a:xfrm>
              <a:off x="3618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マスの線 7"/>
            <p:cNvCxnSpPr/>
            <p:nvPr/>
          </p:nvCxnSpPr>
          <p:spPr>
            <a:xfrm>
              <a:off x="3618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マスの線 8"/>
            <p:cNvCxnSpPr/>
            <p:nvPr/>
          </p:nvCxnSpPr>
          <p:spPr>
            <a:xfrm>
              <a:off x="3618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マスの線 9"/>
            <p:cNvCxnSpPr/>
            <p:nvPr/>
          </p:nvCxnSpPr>
          <p:spPr>
            <a:xfrm>
              <a:off x="3618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マスの線 10"/>
            <p:cNvCxnSpPr/>
            <p:nvPr/>
          </p:nvCxnSpPr>
          <p:spPr>
            <a:xfrm>
              <a:off x="3618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マスの線 11"/>
            <p:cNvCxnSpPr/>
            <p:nvPr/>
          </p:nvCxnSpPr>
          <p:spPr>
            <a:xfrm>
              <a:off x="3618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マスの線 12"/>
            <p:cNvCxnSpPr/>
            <p:nvPr/>
          </p:nvCxnSpPr>
          <p:spPr>
            <a:xfrm>
              <a:off x="3618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マスの線 13"/>
            <p:cNvCxnSpPr/>
            <p:nvPr/>
          </p:nvCxnSpPr>
          <p:spPr>
            <a:xfrm>
              <a:off x="3618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マスの線 14"/>
            <p:cNvCxnSpPr/>
            <p:nvPr/>
          </p:nvCxnSpPr>
          <p:spPr>
            <a:xfrm>
              <a:off x="3618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マスの線 15"/>
            <p:cNvCxnSpPr/>
            <p:nvPr/>
          </p:nvCxnSpPr>
          <p:spPr>
            <a:xfrm>
              <a:off x="3618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マスの線 16"/>
            <p:cNvCxnSpPr/>
            <p:nvPr/>
          </p:nvCxnSpPr>
          <p:spPr>
            <a:xfrm>
              <a:off x="3618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マスの線 17"/>
            <p:cNvCxnSpPr/>
            <p:nvPr/>
          </p:nvCxnSpPr>
          <p:spPr>
            <a:xfrm>
              <a:off x="3618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マスの線 18"/>
            <p:cNvCxnSpPr/>
            <p:nvPr/>
          </p:nvCxnSpPr>
          <p:spPr>
            <a:xfrm>
              <a:off x="3618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マスの線 19"/>
            <p:cNvCxnSpPr/>
            <p:nvPr/>
          </p:nvCxnSpPr>
          <p:spPr>
            <a:xfrm>
              <a:off x="3618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マスの線 20"/>
            <p:cNvCxnSpPr/>
            <p:nvPr/>
          </p:nvCxnSpPr>
          <p:spPr>
            <a:xfrm>
              <a:off x="3618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マスの線 21"/>
            <p:cNvCxnSpPr/>
            <p:nvPr/>
          </p:nvCxnSpPr>
          <p:spPr>
            <a:xfrm>
              <a:off x="3618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マスの線 22"/>
            <p:cNvCxnSpPr/>
            <p:nvPr/>
          </p:nvCxnSpPr>
          <p:spPr>
            <a:xfrm>
              <a:off x="3618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マスの線 23"/>
            <p:cNvCxnSpPr/>
            <p:nvPr/>
          </p:nvCxnSpPr>
          <p:spPr>
            <a:xfrm>
              <a:off x="3618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" name="9行目（右から）"/>
          <p:cNvGrpSpPr/>
          <p:nvPr/>
        </p:nvGrpSpPr>
        <p:grpSpPr>
          <a:xfrm>
            <a:off x="3204000" y="900000"/>
            <a:ext cx="324000" cy="7776000"/>
            <a:chOff x="3204000" y="900000"/>
            <a:chExt cx="324000" cy="7776000"/>
          </a:xfrm>
        </p:grpSpPr>
        <p:sp>
          <p:nvSpPr>
            <p:cNvPr id="205" name="外わく"/>
            <p:cNvSpPr/>
            <p:nvPr/>
          </p:nvSpPr>
          <p:spPr>
            <a:xfrm>
              <a:off x="3204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06" name="マスの線 1"/>
            <p:cNvCxnSpPr/>
            <p:nvPr/>
          </p:nvCxnSpPr>
          <p:spPr>
            <a:xfrm>
              <a:off x="3204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マスの線 2"/>
            <p:cNvCxnSpPr/>
            <p:nvPr/>
          </p:nvCxnSpPr>
          <p:spPr>
            <a:xfrm>
              <a:off x="3204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マスの線 3"/>
            <p:cNvCxnSpPr/>
            <p:nvPr/>
          </p:nvCxnSpPr>
          <p:spPr>
            <a:xfrm>
              <a:off x="3204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マスの線 4"/>
            <p:cNvCxnSpPr/>
            <p:nvPr/>
          </p:nvCxnSpPr>
          <p:spPr>
            <a:xfrm>
              <a:off x="3204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マスの線 5"/>
            <p:cNvCxnSpPr/>
            <p:nvPr/>
          </p:nvCxnSpPr>
          <p:spPr>
            <a:xfrm>
              <a:off x="3204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マスの線 6"/>
            <p:cNvCxnSpPr/>
            <p:nvPr/>
          </p:nvCxnSpPr>
          <p:spPr>
            <a:xfrm>
              <a:off x="3204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マスの線 7"/>
            <p:cNvCxnSpPr/>
            <p:nvPr/>
          </p:nvCxnSpPr>
          <p:spPr>
            <a:xfrm>
              <a:off x="3204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マスの線 8"/>
            <p:cNvCxnSpPr/>
            <p:nvPr/>
          </p:nvCxnSpPr>
          <p:spPr>
            <a:xfrm>
              <a:off x="3204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マスの線 9"/>
            <p:cNvCxnSpPr/>
            <p:nvPr/>
          </p:nvCxnSpPr>
          <p:spPr>
            <a:xfrm>
              <a:off x="3204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マスの線 10"/>
            <p:cNvCxnSpPr/>
            <p:nvPr/>
          </p:nvCxnSpPr>
          <p:spPr>
            <a:xfrm>
              <a:off x="3204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マスの線 11"/>
            <p:cNvCxnSpPr/>
            <p:nvPr/>
          </p:nvCxnSpPr>
          <p:spPr>
            <a:xfrm>
              <a:off x="3204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マスの線 12"/>
            <p:cNvCxnSpPr/>
            <p:nvPr/>
          </p:nvCxnSpPr>
          <p:spPr>
            <a:xfrm>
              <a:off x="3204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マスの線 13"/>
            <p:cNvCxnSpPr/>
            <p:nvPr/>
          </p:nvCxnSpPr>
          <p:spPr>
            <a:xfrm>
              <a:off x="3204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マスの線 14"/>
            <p:cNvCxnSpPr/>
            <p:nvPr/>
          </p:nvCxnSpPr>
          <p:spPr>
            <a:xfrm>
              <a:off x="3204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マスの線 15"/>
            <p:cNvCxnSpPr/>
            <p:nvPr/>
          </p:nvCxnSpPr>
          <p:spPr>
            <a:xfrm>
              <a:off x="3204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マスの線 16"/>
            <p:cNvCxnSpPr/>
            <p:nvPr/>
          </p:nvCxnSpPr>
          <p:spPr>
            <a:xfrm>
              <a:off x="3204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マスの線 17"/>
            <p:cNvCxnSpPr/>
            <p:nvPr/>
          </p:nvCxnSpPr>
          <p:spPr>
            <a:xfrm>
              <a:off x="3204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マスの線 18"/>
            <p:cNvCxnSpPr/>
            <p:nvPr/>
          </p:nvCxnSpPr>
          <p:spPr>
            <a:xfrm>
              <a:off x="3204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マスの線 19"/>
            <p:cNvCxnSpPr/>
            <p:nvPr/>
          </p:nvCxnSpPr>
          <p:spPr>
            <a:xfrm>
              <a:off x="3204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マスの線 20"/>
            <p:cNvCxnSpPr/>
            <p:nvPr/>
          </p:nvCxnSpPr>
          <p:spPr>
            <a:xfrm>
              <a:off x="3204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マスの線 21"/>
            <p:cNvCxnSpPr/>
            <p:nvPr/>
          </p:nvCxnSpPr>
          <p:spPr>
            <a:xfrm>
              <a:off x="3204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マスの線 22"/>
            <p:cNvCxnSpPr/>
            <p:nvPr/>
          </p:nvCxnSpPr>
          <p:spPr>
            <a:xfrm>
              <a:off x="3204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マスの線 23"/>
            <p:cNvCxnSpPr/>
            <p:nvPr/>
          </p:nvCxnSpPr>
          <p:spPr>
            <a:xfrm>
              <a:off x="3204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10行目（右から）"/>
          <p:cNvGrpSpPr/>
          <p:nvPr/>
        </p:nvGrpSpPr>
        <p:grpSpPr>
          <a:xfrm>
            <a:off x="2790000" y="900000"/>
            <a:ext cx="324000" cy="7776000"/>
            <a:chOff x="2790000" y="900000"/>
            <a:chExt cx="324000" cy="7776000"/>
          </a:xfrm>
        </p:grpSpPr>
        <p:sp>
          <p:nvSpPr>
            <p:cNvPr id="230" name="外わく"/>
            <p:cNvSpPr/>
            <p:nvPr/>
          </p:nvSpPr>
          <p:spPr>
            <a:xfrm>
              <a:off x="2790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31" name="マスの線 1"/>
            <p:cNvCxnSpPr/>
            <p:nvPr/>
          </p:nvCxnSpPr>
          <p:spPr>
            <a:xfrm>
              <a:off x="2790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マスの線 2"/>
            <p:cNvCxnSpPr/>
            <p:nvPr/>
          </p:nvCxnSpPr>
          <p:spPr>
            <a:xfrm>
              <a:off x="2790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マスの線 3"/>
            <p:cNvCxnSpPr/>
            <p:nvPr/>
          </p:nvCxnSpPr>
          <p:spPr>
            <a:xfrm>
              <a:off x="2790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マスの線 4"/>
            <p:cNvCxnSpPr/>
            <p:nvPr/>
          </p:nvCxnSpPr>
          <p:spPr>
            <a:xfrm>
              <a:off x="2790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マスの線 5"/>
            <p:cNvCxnSpPr/>
            <p:nvPr/>
          </p:nvCxnSpPr>
          <p:spPr>
            <a:xfrm>
              <a:off x="2790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マスの線 6"/>
            <p:cNvCxnSpPr/>
            <p:nvPr/>
          </p:nvCxnSpPr>
          <p:spPr>
            <a:xfrm>
              <a:off x="2790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マスの線 7"/>
            <p:cNvCxnSpPr/>
            <p:nvPr/>
          </p:nvCxnSpPr>
          <p:spPr>
            <a:xfrm>
              <a:off x="2790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マスの線 8"/>
            <p:cNvCxnSpPr/>
            <p:nvPr/>
          </p:nvCxnSpPr>
          <p:spPr>
            <a:xfrm>
              <a:off x="2790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マスの線 9"/>
            <p:cNvCxnSpPr/>
            <p:nvPr/>
          </p:nvCxnSpPr>
          <p:spPr>
            <a:xfrm>
              <a:off x="2790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マスの線 10"/>
            <p:cNvCxnSpPr/>
            <p:nvPr/>
          </p:nvCxnSpPr>
          <p:spPr>
            <a:xfrm>
              <a:off x="2790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マスの線 11"/>
            <p:cNvCxnSpPr/>
            <p:nvPr/>
          </p:nvCxnSpPr>
          <p:spPr>
            <a:xfrm>
              <a:off x="2790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マスの線 12"/>
            <p:cNvCxnSpPr/>
            <p:nvPr/>
          </p:nvCxnSpPr>
          <p:spPr>
            <a:xfrm>
              <a:off x="2790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マスの線 13"/>
            <p:cNvCxnSpPr/>
            <p:nvPr/>
          </p:nvCxnSpPr>
          <p:spPr>
            <a:xfrm>
              <a:off x="2790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マスの線 14"/>
            <p:cNvCxnSpPr/>
            <p:nvPr/>
          </p:nvCxnSpPr>
          <p:spPr>
            <a:xfrm>
              <a:off x="2790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マスの線 15"/>
            <p:cNvCxnSpPr/>
            <p:nvPr/>
          </p:nvCxnSpPr>
          <p:spPr>
            <a:xfrm>
              <a:off x="2790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マスの線 16"/>
            <p:cNvCxnSpPr/>
            <p:nvPr/>
          </p:nvCxnSpPr>
          <p:spPr>
            <a:xfrm>
              <a:off x="2790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マスの線 17"/>
            <p:cNvCxnSpPr/>
            <p:nvPr/>
          </p:nvCxnSpPr>
          <p:spPr>
            <a:xfrm>
              <a:off x="2790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マスの線 18"/>
            <p:cNvCxnSpPr/>
            <p:nvPr/>
          </p:nvCxnSpPr>
          <p:spPr>
            <a:xfrm>
              <a:off x="2790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マスの線 19"/>
            <p:cNvCxnSpPr/>
            <p:nvPr/>
          </p:nvCxnSpPr>
          <p:spPr>
            <a:xfrm>
              <a:off x="2790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マスの線 20"/>
            <p:cNvCxnSpPr/>
            <p:nvPr/>
          </p:nvCxnSpPr>
          <p:spPr>
            <a:xfrm>
              <a:off x="2790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マスの線 21"/>
            <p:cNvCxnSpPr/>
            <p:nvPr/>
          </p:nvCxnSpPr>
          <p:spPr>
            <a:xfrm>
              <a:off x="2790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マスの線 22"/>
            <p:cNvCxnSpPr/>
            <p:nvPr/>
          </p:nvCxnSpPr>
          <p:spPr>
            <a:xfrm>
              <a:off x="2790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マスの線 23"/>
            <p:cNvCxnSpPr/>
            <p:nvPr/>
          </p:nvCxnSpPr>
          <p:spPr>
            <a:xfrm>
              <a:off x="2790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4" name="11行目（右から）"/>
          <p:cNvGrpSpPr/>
          <p:nvPr/>
        </p:nvGrpSpPr>
        <p:grpSpPr>
          <a:xfrm>
            <a:off x="2376000" y="900000"/>
            <a:ext cx="324000" cy="7776000"/>
            <a:chOff x="2376000" y="900000"/>
            <a:chExt cx="324000" cy="7776000"/>
          </a:xfrm>
        </p:grpSpPr>
        <p:sp>
          <p:nvSpPr>
            <p:cNvPr id="255" name="外わく"/>
            <p:cNvSpPr/>
            <p:nvPr/>
          </p:nvSpPr>
          <p:spPr>
            <a:xfrm>
              <a:off x="2376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56" name="マスの線 1"/>
            <p:cNvCxnSpPr/>
            <p:nvPr/>
          </p:nvCxnSpPr>
          <p:spPr>
            <a:xfrm>
              <a:off x="2376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マスの線 2"/>
            <p:cNvCxnSpPr/>
            <p:nvPr/>
          </p:nvCxnSpPr>
          <p:spPr>
            <a:xfrm>
              <a:off x="2376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マスの線 3"/>
            <p:cNvCxnSpPr/>
            <p:nvPr/>
          </p:nvCxnSpPr>
          <p:spPr>
            <a:xfrm>
              <a:off x="2376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マスの線 4"/>
            <p:cNvCxnSpPr/>
            <p:nvPr/>
          </p:nvCxnSpPr>
          <p:spPr>
            <a:xfrm>
              <a:off x="2376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マスの線 5"/>
            <p:cNvCxnSpPr/>
            <p:nvPr/>
          </p:nvCxnSpPr>
          <p:spPr>
            <a:xfrm>
              <a:off x="2376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マスの線 6"/>
            <p:cNvCxnSpPr/>
            <p:nvPr/>
          </p:nvCxnSpPr>
          <p:spPr>
            <a:xfrm>
              <a:off x="2376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マスの線 7"/>
            <p:cNvCxnSpPr/>
            <p:nvPr/>
          </p:nvCxnSpPr>
          <p:spPr>
            <a:xfrm>
              <a:off x="2376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マスの線 8"/>
            <p:cNvCxnSpPr/>
            <p:nvPr/>
          </p:nvCxnSpPr>
          <p:spPr>
            <a:xfrm>
              <a:off x="2376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マスの線 9"/>
            <p:cNvCxnSpPr/>
            <p:nvPr/>
          </p:nvCxnSpPr>
          <p:spPr>
            <a:xfrm>
              <a:off x="2376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マスの線 10"/>
            <p:cNvCxnSpPr/>
            <p:nvPr/>
          </p:nvCxnSpPr>
          <p:spPr>
            <a:xfrm>
              <a:off x="2376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マスの線 11"/>
            <p:cNvCxnSpPr/>
            <p:nvPr/>
          </p:nvCxnSpPr>
          <p:spPr>
            <a:xfrm>
              <a:off x="2376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マスの線 12"/>
            <p:cNvCxnSpPr/>
            <p:nvPr/>
          </p:nvCxnSpPr>
          <p:spPr>
            <a:xfrm>
              <a:off x="2376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マスの線 13"/>
            <p:cNvCxnSpPr/>
            <p:nvPr/>
          </p:nvCxnSpPr>
          <p:spPr>
            <a:xfrm>
              <a:off x="2376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マスの線 14"/>
            <p:cNvCxnSpPr/>
            <p:nvPr/>
          </p:nvCxnSpPr>
          <p:spPr>
            <a:xfrm>
              <a:off x="2376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マスの線 15"/>
            <p:cNvCxnSpPr/>
            <p:nvPr/>
          </p:nvCxnSpPr>
          <p:spPr>
            <a:xfrm>
              <a:off x="2376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マスの線 16"/>
            <p:cNvCxnSpPr/>
            <p:nvPr/>
          </p:nvCxnSpPr>
          <p:spPr>
            <a:xfrm>
              <a:off x="2376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マスの線 17"/>
            <p:cNvCxnSpPr/>
            <p:nvPr/>
          </p:nvCxnSpPr>
          <p:spPr>
            <a:xfrm>
              <a:off x="2376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マスの線 18"/>
            <p:cNvCxnSpPr/>
            <p:nvPr/>
          </p:nvCxnSpPr>
          <p:spPr>
            <a:xfrm>
              <a:off x="2376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マスの線 19"/>
            <p:cNvCxnSpPr/>
            <p:nvPr/>
          </p:nvCxnSpPr>
          <p:spPr>
            <a:xfrm>
              <a:off x="2376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マスの線 20"/>
            <p:cNvCxnSpPr/>
            <p:nvPr/>
          </p:nvCxnSpPr>
          <p:spPr>
            <a:xfrm>
              <a:off x="2376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マスの線 21"/>
            <p:cNvCxnSpPr/>
            <p:nvPr/>
          </p:nvCxnSpPr>
          <p:spPr>
            <a:xfrm>
              <a:off x="2376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マスの線 22"/>
            <p:cNvCxnSpPr/>
            <p:nvPr/>
          </p:nvCxnSpPr>
          <p:spPr>
            <a:xfrm>
              <a:off x="2376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マスの線 23"/>
            <p:cNvCxnSpPr/>
            <p:nvPr/>
          </p:nvCxnSpPr>
          <p:spPr>
            <a:xfrm>
              <a:off x="2376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12行目（右から）"/>
          <p:cNvGrpSpPr/>
          <p:nvPr/>
        </p:nvGrpSpPr>
        <p:grpSpPr>
          <a:xfrm>
            <a:off x="1962000" y="900000"/>
            <a:ext cx="324000" cy="7776000"/>
            <a:chOff x="1962000" y="900000"/>
            <a:chExt cx="324000" cy="7776000"/>
          </a:xfrm>
        </p:grpSpPr>
        <p:sp>
          <p:nvSpPr>
            <p:cNvPr id="280" name="外わく"/>
            <p:cNvSpPr/>
            <p:nvPr/>
          </p:nvSpPr>
          <p:spPr>
            <a:xfrm>
              <a:off x="1962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281" name="マスの線 1"/>
            <p:cNvCxnSpPr/>
            <p:nvPr/>
          </p:nvCxnSpPr>
          <p:spPr>
            <a:xfrm>
              <a:off x="1962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マスの線 2"/>
            <p:cNvCxnSpPr/>
            <p:nvPr/>
          </p:nvCxnSpPr>
          <p:spPr>
            <a:xfrm>
              <a:off x="1962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マスの線 3"/>
            <p:cNvCxnSpPr/>
            <p:nvPr/>
          </p:nvCxnSpPr>
          <p:spPr>
            <a:xfrm>
              <a:off x="1962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マスの線 4"/>
            <p:cNvCxnSpPr/>
            <p:nvPr/>
          </p:nvCxnSpPr>
          <p:spPr>
            <a:xfrm>
              <a:off x="1962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マスの線 5"/>
            <p:cNvCxnSpPr/>
            <p:nvPr/>
          </p:nvCxnSpPr>
          <p:spPr>
            <a:xfrm>
              <a:off x="1962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マスの線 6"/>
            <p:cNvCxnSpPr/>
            <p:nvPr/>
          </p:nvCxnSpPr>
          <p:spPr>
            <a:xfrm>
              <a:off x="1962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マスの線 7"/>
            <p:cNvCxnSpPr/>
            <p:nvPr/>
          </p:nvCxnSpPr>
          <p:spPr>
            <a:xfrm>
              <a:off x="1962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マスの線 8"/>
            <p:cNvCxnSpPr/>
            <p:nvPr/>
          </p:nvCxnSpPr>
          <p:spPr>
            <a:xfrm>
              <a:off x="1962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マスの線 9"/>
            <p:cNvCxnSpPr/>
            <p:nvPr/>
          </p:nvCxnSpPr>
          <p:spPr>
            <a:xfrm>
              <a:off x="1962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マスの線 10"/>
            <p:cNvCxnSpPr/>
            <p:nvPr/>
          </p:nvCxnSpPr>
          <p:spPr>
            <a:xfrm>
              <a:off x="1962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マスの線 11"/>
            <p:cNvCxnSpPr/>
            <p:nvPr/>
          </p:nvCxnSpPr>
          <p:spPr>
            <a:xfrm>
              <a:off x="1962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マスの線 12"/>
            <p:cNvCxnSpPr/>
            <p:nvPr/>
          </p:nvCxnSpPr>
          <p:spPr>
            <a:xfrm>
              <a:off x="1962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マスの線 13"/>
            <p:cNvCxnSpPr/>
            <p:nvPr/>
          </p:nvCxnSpPr>
          <p:spPr>
            <a:xfrm>
              <a:off x="1962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マスの線 14"/>
            <p:cNvCxnSpPr/>
            <p:nvPr/>
          </p:nvCxnSpPr>
          <p:spPr>
            <a:xfrm>
              <a:off x="1962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マスの線 15"/>
            <p:cNvCxnSpPr/>
            <p:nvPr/>
          </p:nvCxnSpPr>
          <p:spPr>
            <a:xfrm>
              <a:off x="1962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マスの線 16"/>
            <p:cNvCxnSpPr/>
            <p:nvPr/>
          </p:nvCxnSpPr>
          <p:spPr>
            <a:xfrm>
              <a:off x="1962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マスの線 17"/>
            <p:cNvCxnSpPr/>
            <p:nvPr/>
          </p:nvCxnSpPr>
          <p:spPr>
            <a:xfrm>
              <a:off x="1962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マスの線 18"/>
            <p:cNvCxnSpPr/>
            <p:nvPr/>
          </p:nvCxnSpPr>
          <p:spPr>
            <a:xfrm>
              <a:off x="1962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マスの線 19"/>
            <p:cNvCxnSpPr/>
            <p:nvPr/>
          </p:nvCxnSpPr>
          <p:spPr>
            <a:xfrm>
              <a:off x="1962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マスの線 20"/>
            <p:cNvCxnSpPr/>
            <p:nvPr/>
          </p:nvCxnSpPr>
          <p:spPr>
            <a:xfrm>
              <a:off x="1962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マスの線 21"/>
            <p:cNvCxnSpPr/>
            <p:nvPr/>
          </p:nvCxnSpPr>
          <p:spPr>
            <a:xfrm>
              <a:off x="1962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マスの線 22"/>
            <p:cNvCxnSpPr/>
            <p:nvPr/>
          </p:nvCxnSpPr>
          <p:spPr>
            <a:xfrm>
              <a:off x="1962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マスの線 23"/>
            <p:cNvCxnSpPr/>
            <p:nvPr/>
          </p:nvCxnSpPr>
          <p:spPr>
            <a:xfrm>
              <a:off x="1962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4" name="13行目（右から）"/>
          <p:cNvGrpSpPr/>
          <p:nvPr/>
        </p:nvGrpSpPr>
        <p:grpSpPr>
          <a:xfrm>
            <a:off x="1548000" y="900000"/>
            <a:ext cx="324000" cy="7776000"/>
            <a:chOff x="1548000" y="900000"/>
            <a:chExt cx="324000" cy="7776000"/>
          </a:xfrm>
        </p:grpSpPr>
        <p:sp>
          <p:nvSpPr>
            <p:cNvPr id="305" name="外わく"/>
            <p:cNvSpPr/>
            <p:nvPr/>
          </p:nvSpPr>
          <p:spPr>
            <a:xfrm>
              <a:off x="1548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06" name="マスの線 1"/>
            <p:cNvCxnSpPr/>
            <p:nvPr/>
          </p:nvCxnSpPr>
          <p:spPr>
            <a:xfrm>
              <a:off x="1548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マスの線 2"/>
            <p:cNvCxnSpPr/>
            <p:nvPr/>
          </p:nvCxnSpPr>
          <p:spPr>
            <a:xfrm>
              <a:off x="1548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マスの線 3"/>
            <p:cNvCxnSpPr/>
            <p:nvPr/>
          </p:nvCxnSpPr>
          <p:spPr>
            <a:xfrm>
              <a:off x="1548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マスの線 4"/>
            <p:cNvCxnSpPr/>
            <p:nvPr/>
          </p:nvCxnSpPr>
          <p:spPr>
            <a:xfrm>
              <a:off x="1548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マスの線 5"/>
            <p:cNvCxnSpPr/>
            <p:nvPr/>
          </p:nvCxnSpPr>
          <p:spPr>
            <a:xfrm>
              <a:off x="1548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マスの線 6"/>
            <p:cNvCxnSpPr/>
            <p:nvPr/>
          </p:nvCxnSpPr>
          <p:spPr>
            <a:xfrm>
              <a:off x="1548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マスの線 7"/>
            <p:cNvCxnSpPr/>
            <p:nvPr/>
          </p:nvCxnSpPr>
          <p:spPr>
            <a:xfrm>
              <a:off x="1548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マスの線 8"/>
            <p:cNvCxnSpPr/>
            <p:nvPr/>
          </p:nvCxnSpPr>
          <p:spPr>
            <a:xfrm>
              <a:off x="1548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マスの線 9"/>
            <p:cNvCxnSpPr/>
            <p:nvPr/>
          </p:nvCxnSpPr>
          <p:spPr>
            <a:xfrm>
              <a:off x="1548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マスの線 10"/>
            <p:cNvCxnSpPr/>
            <p:nvPr/>
          </p:nvCxnSpPr>
          <p:spPr>
            <a:xfrm>
              <a:off x="1548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マスの線 11"/>
            <p:cNvCxnSpPr/>
            <p:nvPr/>
          </p:nvCxnSpPr>
          <p:spPr>
            <a:xfrm>
              <a:off x="1548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マスの線 12"/>
            <p:cNvCxnSpPr/>
            <p:nvPr/>
          </p:nvCxnSpPr>
          <p:spPr>
            <a:xfrm>
              <a:off x="1548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マスの線 13"/>
            <p:cNvCxnSpPr/>
            <p:nvPr/>
          </p:nvCxnSpPr>
          <p:spPr>
            <a:xfrm>
              <a:off x="1548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マスの線 14"/>
            <p:cNvCxnSpPr/>
            <p:nvPr/>
          </p:nvCxnSpPr>
          <p:spPr>
            <a:xfrm>
              <a:off x="1548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マスの線 15"/>
            <p:cNvCxnSpPr/>
            <p:nvPr/>
          </p:nvCxnSpPr>
          <p:spPr>
            <a:xfrm>
              <a:off x="1548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マスの線 16"/>
            <p:cNvCxnSpPr/>
            <p:nvPr/>
          </p:nvCxnSpPr>
          <p:spPr>
            <a:xfrm>
              <a:off x="1548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マスの線 17"/>
            <p:cNvCxnSpPr/>
            <p:nvPr/>
          </p:nvCxnSpPr>
          <p:spPr>
            <a:xfrm>
              <a:off x="1548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マスの線 18"/>
            <p:cNvCxnSpPr/>
            <p:nvPr/>
          </p:nvCxnSpPr>
          <p:spPr>
            <a:xfrm>
              <a:off x="1548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マスの線 19"/>
            <p:cNvCxnSpPr/>
            <p:nvPr/>
          </p:nvCxnSpPr>
          <p:spPr>
            <a:xfrm>
              <a:off x="1548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マスの線 20"/>
            <p:cNvCxnSpPr/>
            <p:nvPr/>
          </p:nvCxnSpPr>
          <p:spPr>
            <a:xfrm>
              <a:off x="1548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マスの線 21"/>
            <p:cNvCxnSpPr/>
            <p:nvPr/>
          </p:nvCxnSpPr>
          <p:spPr>
            <a:xfrm>
              <a:off x="1548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マスの線 22"/>
            <p:cNvCxnSpPr/>
            <p:nvPr/>
          </p:nvCxnSpPr>
          <p:spPr>
            <a:xfrm>
              <a:off x="1548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マスの線 23"/>
            <p:cNvCxnSpPr/>
            <p:nvPr/>
          </p:nvCxnSpPr>
          <p:spPr>
            <a:xfrm>
              <a:off x="1548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9" name="14行目（右から）"/>
          <p:cNvGrpSpPr/>
          <p:nvPr/>
        </p:nvGrpSpPr>
        <p:grpSpPr>
          <a:xfrm>
            <a:off x="1134000" y="900000"/>
            <a:ext cx="324000" cy="7776000"/>
            <a:chOff x="1134000" y="900000"/>
            <a:chExt cx="324000" cy="7776000"/>
          </a:xfrm>
        </p:grpSpPr>
        <p:sp>
          <p:nvSpPr>
            <p:cNvPr id="330" name="外わく"/>
            <p:cNvSpPr/>
            <p:nvPr/>
          </p:nvSpPr>
          <p:spPr>
            <a:xfrm>
              <a:off x="1134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31" name="マスの線 1"/>
            <p:cNvCxnSpPr/>
            <p:nvPr/>
          </p:nvCxnSpPr>
          <p:spPr>
            <a:xfrm>
              <a:off x="1134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マスの線 2"/>
            <p:cNvCxnSpPr/>
            <p:nvPr/>
          </p:nvCxnSpPr>
          <p:spPr>
            <a:xfrm>
              <a:off x="1134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マスの線 3"/>
            <p:cNvCxnSpPr/>
            <p:nvPr/>
          </p:nvCxnSpPr>
          <p:spPr>
            <a:xfrm>
              <a:off x="1134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マスの線 4"/>
            <p:cNvCxnSpPr/>
            <p:nvPr/>
          </p:nvCxnSpPr>
          <p:spPr>
            <a:xfrm>
              <a:off x="1134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マスの線 5"/>
            <p:cNvCxnSpPr/>
            <p:nvPr/>
          </p:nvCxnSpPr>
          <p:spPr>
            <a:xfrm>
              <a:off x="1134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マスの線 6"/>
            <p:cNvCxnSpPr/>
            <p:nvPr/>
          </p:nvCxnSpPr>
          <p:spPr>
            <a:xfrm>
              <a:off x="1134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マスの線 7"/>
            <p:cNvCxnSpPr/>
            <p:nvPr/>
          </p:nvCxnSpPr>
          <p:spPr>
            <a:xfrm>
              <a:off x="1134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マスの線 8"/>
            <p:cNvCxnSpPr/>
            <p:nvPr/>
          </p:nvCxnSpPr>
          <p:spPr>
            <a:xfrm>
              <a:off x="1134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マスの線 9"/>
            <p:cNvCxnSpPr/>
            <p:nvPr/>
          </p:nvCxnSpPr>
          <p:spPr>
            <a:xfrm>
              <a:off x="1134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マスの線 10"/>
            <p:cNvCxnSpPr/>
            <p:nvPr/>
          </p:nvCxnSpPr>
          <p:spPr>
            <a:xfrm>
              <a:off x="1134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マスの線 11"/>
            <p:cNvCxnSpPr/>
            <p:nvPr/>
          </p:nvCxnSpPr>
          <p:spPr>
            <a:xfrm>
              <a:off x="1134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マスの線 12"/>
            <p:cNvCxnSpPr/>
            <p:nvPr/>
          </p:nvCxnSpPr>
          <p:spPr>
            <a:xfrm>
              <a:off x="1134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マスの線 13"/>
            <p:cNvCxnSpPr/>
            <p:nvPr/>
          </p:nvCxnSpPr>
          <p:spPr>
            <a:xfrm>
              <a:off x="1134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4" name="マスの線 14"/>
            <p:cNvCxnSpPr/>
            <p:nvPr/>
          </p:nvCxnSpPr>
          <p:spPr>
            <a:xfrm>
              <a:off x="1134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マスの線 15"/>
            <p:cNvCxnSpPr/>
            <p:nvPr/>
          </p:nvCxnSpPr>
          <p:spPr>
            <a:xfrm>
              <a:off x="1134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マスの線 16"/>
            <p:cNvCxnSpPr/>
            <p:nvPr/>
          </p:nvCxnSpPr>
          <p:spPr>
            <a:xfrm>
              <a:off x="1134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マスの線 17"/>
            <p:cNvCxnSpPr/>
            <p:nvPr/>
          </p:nvCxnSpPr>
          <p:spPr>
            <a:xfrm>
              <a:off x="1134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マスの線 18"/>
            <p:cNvCxnSpPr/>
            <p:nvPr/>
          </p:nvCxnSpPr>
          <p:spPr>
            <a:xfrm>
              <a:off x="1134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マスの線 19"/>
            <p:cNvCxnSpPr/>
            <p:nvPr/>
          </p:nvCxnSpPr>
          <p:spPr>
            <a:xfrm>
              <a:off x="1134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0" name="マスの線 20"/>
            <p:cNvCxnSpPr/>
            <p:nvPr/>
          </p:nvCxnSpPr>
          <p:spPr>
            <a:xfrm>
              <a:off x="1134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マスの線 21"/>
            <p:cNvCxnSpPr/>
            <p:nvPr/>
          </p:nvCxnSpPr>
          <p:spPr>
            <a:xfrm>
              <a:off x="1134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マスの線 22"/>
            <p:cNvCxnSpPr/>
            <p:nvPr/>
          </p:nvCxnSpPr>
          <p:spPr>
            <a:xfrm>
              <a:off x="1134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3" name="マスの線 23"/>
            <p:cNvCxnSpPr/>
            <p:nvPr/>
          </p:nvCxnSpPr>
          <p:spPr>
            <a:xfrm>
              <a:off x="1134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4" name="15行目（右から）"/>
          <p:cNvGrpSpPr/>
          <p:nvPr/>
        </p:nvGrpSpPr>
        <p:grpSpPr>
          <a:xfrm>
            <a:off x="720000" y="900000"/>
            <a:ext cx="324000" cy="7776000"/>
            <a:chOff x="720000" y="900000"/>
            <a:chExt cx="324000" cy="7776000"/>
          </a:xfrm>
        </p:grpSpPr>
        <p:sp>
          <p:nvSpPr>
            <p:cNvPr id="355" name="外わく"/>
            <p:cNvSpPr/>
            <p:nvPr/>
          </p:nvSpPr>
          <p:spPr>
            <a:xfrm>
              <a:off x="720000" y="900000"/>
              <a:ext cx="324000" cy="7776000"/>
            </a:xfrm>
            <a:prstGeom prst="rect">
              <a:avLst/>
            </a:prstGeom>
            <a:noFill/>
            <a:ln w="12579">
              <a:solidFill>
                <a:srgbClr val="6AA7A7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356" name="マスの線 1"/>
            <p:cNvCxnSpPr/>
            <p:nvPr/>
          </p:nvCxnSpPr>
          <p:spPr>
            <a:xfrm>
              <a:off x="720000" y="122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マスの線 2"/>
            <p:cNvCxnSpPr/>
            <p:nvPr/>
          </p:nvCxnSpPr>
          <p:spPr>
            <a:xfrm>
              <a:off x="720000" y="154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マスの線 3"/>
            <p:cNvCxnSpPr/>
            <p:nvPr/>
          </p:nvCxnSpPr>
          <p:spPr>
            <a:xfrm>
              <a:off x="720000" y="187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9" name="マスの線 4"/>
            <p:cNvCxnSpPr/>
            <p:nvPr/>
          </p:nvCxnSpPr>
          <p:spPr>
            <a:xfrm>
              <a:off x="720000" y="219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マスの線 5"/>
            <p:cNvCxnSpPr/>
            <p:nvPr/>
          </p:nvCxnSpPr>
          <p:spPr>
            <a:xfrm>
              <a:off x="720000" y="252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1" name="マスの線 6"/>
            <p:cNvCxnSpPr/>
            <p:nvPr/>
          </p:nvCxnSpPr>
          <p:spPr>
            <a:xfrm>
              <a:off x="720000" y="284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2" name="マスの線 7"/>
            <p:cNvCxnSpPr/>
            <p:nvPr/>
          </p:nvCxnSpPr>
          <p:spPr>
            <a:xfrm>
              <a:off x="720000" y="316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マスの線 8"/>
            <p:cNvCxnSpPr/>
            <p:nvPr/>
          </p:nvCxnSpPr>
          <p:spPr>
            <a:xfrm>
              <a:off x="720000" y="349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4" name="マスの線 9"/>
            <p:cNvCxnSpPr/>
            <p:nvPr/>
          </p:nvCxnSpPr>
          <p:spPr>
            <a:xfrm>
              <a:off x="720000" y="381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5" name="マスの線 10"/>
            <p:cNvCxnSpPr/>
            <p:nvPr/>
          </p:nvCxnSpPr>
          <p:spPr>
            <a:xfrm>
              <a:off x="720000" y="414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マスの線 11"/>
            <p:cNvCxnSpPr/>
            <p:nvPr/>
          </p:nvCxnSpPr>
          <p:spPr>
            <a:xfrm>
              <a:off x="720000" y="446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マスの線 12"/>
            <p:cNvCxnSpPr/>
            <p:nvPr/>
          </p:nvCxnSpPr>
          <p:spPr>
            <a:xfrm>
              <a:off x="720000" y="478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マスの線 13"/>
            <p:cNvCxnSpPr/>
            <p:nvPr/>
          </p:nvCxnSpPr>
          <p:spPr>
            <a:xfrm>
              <a:off x="720000" y="511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マスの線 14"/>
            <p:cNvCxnSpPr/>
            <p:nvPr/>
          </p:nvCxnSpPr>
          <p:spPr>
            <a:xfrm>
              <a:off x="720000" y="543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マスの線 15"/>
            <p:cNvCxnSpPr/>
            <p:nvPr/>
          </p:nvCxnSpPr>
          <p:spPr>
            <a:xfrm>
              <a:off x="720000" y="576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マスの線 16"/>
            <p:cNvCxnSpPr/>
            <p:nvPr/>
          </p:nvCxnSpPr>
          <p:spPr>
            <a:xfrm>
              <a:off x="720000" y="608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マスの線 17"/>
            <p:cNvCxnSpPr/>
            <p:nvPr/>
          </p:nvCxnSpPr>
          <p:spPr>
            <a:xfrm>
              <a:off x="720000" y="640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マスの線 18"/>
            <p:cNvCxnSpPr/>
            <p:nvPr/>
          </p:nvCxnSpPr>
          <p:spPr>
            <a:xfrm>
              <a:off x="720000" y="673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マスの線 19"/>
            <p:cNvCxnSpPr/>
            <p:nvPr/>
          </p:nvCxnSpPr>
          <p:spPr>
            <a:xfrm>
              <a:off x="720000" y="7056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マスの線 20"/>
            <p:cNvCxnSpPr/>
            <p:nvPr/>
          </p:nvCxnSpPr>
          <p:spPr>
            <a:xfrm>
              <a:off x="720000" y="7380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マスの線 21"/>
            <p:cNvCxnSpPr/>
            <p:nvPr/>
          </p:nvCxnSpPr>
          <p:spPr>
            <a:xfrm>
              <a:off x="720000" y="7704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マスの線 22"/>
            <p:cNvCxnSpPr/>
            <p:nvPr/>
          </p:nvCxnSpPr>
          <p:spPr>
            <a:xfrm>
              <a:off x="720000" y="8028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マスの線 23"/>
            <p:cNvCxnSpPr/>
            <p:nvPr/>
          </p:nvCxnSpPr>
          <p:spPr>
            <a:xfrm>
              <a:off x="720000" y="8352000"/>
              <a:ext cx="324000" cy="0"/>
            </a:xfrm>
            <a:prstGeom prst="line">
              <a:avLst/>
            </a:prstGeom>
            <a:ln w="7907">
              <a:solidFill>
                <a:srgbClr val="8FBFB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79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9416155"/>
            <a:ext cx="1440000" cy="843844"/>
          </a:xfrm>
          <a:prstGeom prst="rect">
            <a:avLst/>
          </a:prstGeom>
        </p:spPr>
      </p:pic>
      <p:sp>
        <p:nvSpPr>
          <p:cNvPr id="380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5・6年／マス 9mm</a:t>
            </a:r>
          </a:p>
        </p:txBody>
      </p:sp>
      <p:sp>
        <p:nvSpPr>
          <p:cNvPr id="381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