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ひとことの お礼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1行目（右から）"/>
          <p:cNvGrpSpPr/>
          <p:nvPr/>
        </p:nvGrpSpPr>
        <p:grpSpPr>
          <a:xfrm>
            <a:off x="5220000" y="900000"/>
            <a:ext cx="540000" cy="7560000"/>
            <a:chOff x="5220000" y="900000"/>
            <a:chExt cx="540000" cy="7560000"/>
          </a:xfrm>
        </p:grpSpPr>
        <p:sp>
          <p:nvSpPr>
            <p:cNvPr id="5" name="外わく"/>
            <p:cNvSpPr/>
            <p:nvPr/>
          </p:nvSpPr>
          <p:spPr>
            <a:xfrm>
              <a:off x="5220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" name="マスの線 1"/>
            <p:cNvCxnSpPr/>
            <p:nvPr/>
          </p:nvCxnSpPr>
          <p:spPr>
            <a:xfrm>
              <a:off x="5220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マスの線 2"/>
            <p:cNvCxnSpPr/>
            <p:nvPr/>
          </p:nvCxnSpPr>
          <p:spPr>
            <a:xfrm>
              <a:off x="5220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マスの線 3"/>
            <p:cNvCxnSpPr/>
            <p:nvPr/>
          </p:nvCxnSpPr>
          <p:spPr>
            <a:xfrm>
              <a:off x="5220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マスの線 4"/>
            <p:cNvCxnSpPr/>
            <p:nvPr/>
          </p:nvCxnSpPr>
          <p:spPr>
            <a:xfrm>
              <a:off x="5220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マスの線 5"/>
            <p:cNvCxnSpPr/>
            <p:nvPr/>
          </p:nvCxnSpPr>
          <p:spPr>
            <a:xfrm>
              <a:off x="5220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マスの線 6"/>
            <p:cNvCxnSpPr/>
            <p:nvPr/>
          </p:nvCxnSpPr>
          <p:spPr>
            <a:xfrm>
              <a:off x="5220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マスの線 7"/>
            <p:cNvCxnSpPr/>
            <p:nvPr/>
          </p:nvCxnSpPr>
          <p:spPr>
            <a:xfrm>
              <a:off x="5220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マスの線 8"/>
            <p:cNvCxnSpPr/>
            <p:nvPr/>
          </p:nvCxnSpPr>
          <p:spPr>
            <a:xfrm>
              <a:off x="5220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マスの線 9"/>
            <p:cNvCxnSpPr/>
            <p:nvPr/>
          </p:nvCxnSpPr>
          <p:spPr>
            <a:xfrm>
              <a:off x="5220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マスの線 10"/>
            <p:cNvCxnSpPr/>
            <p:nvPr/>
          </p:nvCxnSpPr>
          <p:spPr>
            <a:xfrm>
              <a:off x="5220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マスの線 11"/>
            <p:cNvCxnSpPr/>
            <p:nvPr/>
          </p:nvCxnSpPr>
          <p:spPr>
            <a:xfrm>
              <a:off x="5220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マスの線 12"/>
            <p:cNvCxnSpPr/>
            <p:nvPr/>
          </p:nvCxnSpPr>
          <p:spPr>
            <a:xfrm>
              <a:off x="5220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マスの線 13"/>
            <p:cNvCxnSpPr/>
            <p:nvPr/>
          </p:nvCxnSpPr>
          <p:spPr>
            <a:xfrm>
              <a:off x="5220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2行目（右から）"/>
          <p:cNvGrpSpPr/>
          <p:nvPr/>
        </p:nvGrpSpPr>
        <p:grpSpPr>
          <a:xfrm>
            <a:off x="4536000" y="900000"/>
            <a:ext cx="540000" cy="7560000"/>
            <a:chOff x="4536000" y="900000"/>
            <a:chExt cx="540000" cy="7560000"/>
          </a:xfrm>
        </p:grpSpPr>
        <p:sp>
          <p:nvSpPr>
            <p:cNvPr id="20" name="外わく"/>
            <p:cNvSpPr/>
            <p:nvPr/>
          </p:nvSpPr>
          <p:spPr>
            <a:xfrm>
              <a:off x="4536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1" name="マスの線 1"/>
            <p:cNvCxnSpPr/>
            <p:nvPr/>
          </p:nvCxnSpPr>
          <p:spPr>
            <a:xfrm>
              <a:off x="4536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マスの線 2"/>
            <p:cNvCxnSpPr/>
            <p:nvPr/>
          </p:nvCxnSpPr>
          <p:spPr>
            <a:xfrm>
              <a:off x="4536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マスの線 3"/>
            <p:cNvCxnSpPr/>
            <p:nvPr/>
          </p:nvCxnSpPr>
          <p:spPr>
            <a:xfrm>
              <a:off x="4536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マスの線 4"/>
            <p:cNvCxnSpPr/>
            <p:nvPr/>
          </p:nvCxnSpPr>
          <p:spPr>
            <a:xfrm>
              <a:off x="4536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マスの線 5"/>
            <p:cNvCxnSpPr/>
            <p:nvPr/>
          </p:nvCxnSpPr>
          <p:spPr>
            <a:xfrm>
              <a:off x="4536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マスの線 6"/>
            <p:cNvCxnSpPr/>
            <p:nvPr/>
          </p:nvCxnSpPr>
          <p:spPr>
            <a:xfrm>
              <a:off x="4536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マスの線 7"/>
            <p:cNvCxnSpPr/>
            <p:nvPr/>
          </p:nvCxnSpPr>
          <p:spPr>
            <a:xfrm>
              <a:off x="4536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マスの線 8"/>
            <p:cNvCxnSpPr/>
            <p:nvPr/>
          </p:nvCxnSpPr>
          <p:spPr>
            <a:xfrm>
              <a:off x="4536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マスの線 9"/>
            <p:cNvCxnSpPr/>
            <p:nvPr/>
          </p:nvCxnSpPr>
          <p:spPr>
            <a:xfrm>
              <a:off x="4536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マスの線 10"/>
            <p:cNvCxnSpPr/>
            <p:nvPr/>
          </p:nvCxnSpPr>
          <p:spPr>
            <a:xfrm>
              <a:off x="4536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マスの線 11"/>
            <p:cNvCxnSpPr/>
            <p:nvPr/>
          </p:nvCxnSpPr>
          <p:spPr>
            <a:xfrm>
              <a:off x="4536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マスの線 12"/>
            <p:cNvCxnSpPr/>
            <p:nvPr/>
          </p:nvCxnSpPr>
          <p:spPr>
            <a:xfrm>
              <a:off x="4536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マスの線 13"/>
            <p:cNvCxnSpPr/>
            <p:nvPr/>
          </p:nvCxnSpPr>
          <p:spPr>
            <a:xfrm>
              <a:off x="4536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3行目（右から）"/>
          <p:cNvGrpSpPr/>
          <p:nvPr/>
        </p:nvGrpSpPr>
        <p:grpSpPr>
          <a:xfrm>
            <a:off x="3852000" y="900000"/>
            <a:ext cx="540000" cy="7560000"/>
            <a:chOff x="3852000" y="900000"/>
            <a:chExt cx="540000" cy="7560000"/>
          </a:xfrm>
        </p:grpSpPr>
        <p:sp>
          <p:nvSpPr>
            <p:cNvPr id="35" name="外わく"/>
            <p:cNvSpPr/>
            <p:nvPr/>
          </p:nvSpPr>
          <p:spPr>
            <a:xfrm>
              <a:off x="3852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6" name="マスの線 1"/>
            <p:cNvCxnSpPr/>
            <p:nvPr/>
          </p:nvCxnSpPr>
          <p:spPr>
            <a:xfrm>
              <a:off x="3852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マスの線 2"/>
            <p:cNvCxnSpPr/>
            <p:nvPr/>
          </p:nvCxnSpPr>
          <p:spPr>
            <a:xfrm>
              <a:off x="3852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マスの線 3"/>
            <p:cNvCxnSpPr/>
            <p:nvPr/>
          </p:nvCxnSpPr>
          <p:spPr>
            <a:xfrm>
              <a:off x="3852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マスの線 4"/>
            <p:cNvCxnSpPr/>
            <p:nvPr/>
          </p:nvCxnSpPr>
          <p:spPr>
            <a:xfrm>
              <a:off x="3852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マスの線 5"/>
            <p:cNvCxnSpPr/>
            <p:nvPr/>
          </p:nvCxnSpPr>
          <p:spPr>
            <a:xfrm>
              <a:off x="3852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マスの線 6"/>
            <p:cNvCxnSpPr/>
            <p:nvPr/>
          </p:nvCxnSpPr>
          <p:spPr>
            <a:xfrm>
              <a:off x="3852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マスの線 7"/>
            <p:cNvCxnSpPr/>
            <p:nvPr/>
          </p:nvCxnSpPr>
          <p:spPr>
            <a:xfrm>
              <a:off x="3852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マスの線 8"/>
            <p:cNvCxnSpPr/>
            <p:nvPr/>
          </p:nvCxnSpPr>
          <p:spPr>
            <a:xfrm>
              <a:off x="3852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マスの線 9"/>
            <p:cNvCxnSpPr/>
            <p:nvPr/>
          </p:nvCxnSpPr>
          <p:spPr>
            <a:xfrm>
              <a:off x="3852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マスの線 10"/>
            <p:cNvCxnSpPr/>
            <p:nvPr/>
          </p:nvCxnSpPr>
          <p:spPr>
            <a:xfrm>
              <a:off x="3852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マスの線 11"/>
            <p:cNvCxnSpPr/>
            <p:nvPr/>
          </p:nvCxnSpPr>
          <p:spPr>
            <a:xfrm>
              <a:off x="3852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マスの線 12"/>
            <p:cNvCxnSpPr/>
            <p:nvPr/>
          </p:nvCxnSpPr>
          <p:spPr>
            <a:xfrm>
              <a:off x="3852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マスの線 13"/>
            <p:cNvCxnSpPr/>
            <p:nvPr/>
          </p:nvCxnSpPr>
          <p:spPr>
            <a:xfrm>
              <a:off x="3852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4行目（右から）"/>
          <p:cNvGrpSpPr/>
          <p:nvPr/>
        </p:nvGrpSpPr>
        <p:grpSpPr>
          <a:xfrm>
            <a:off x="3168000" y="900000"/>
            <a:ext cx="540000" cy="7560000"/>
            <a:chOff x="3168000" y="900000"/>
            <a:chExt cx="540000" cy="7560000"/>
          </a:xfrm>
        </p:grpSpPr>
        <p:sp>
          <p:nvSpPr>
            <p:cNvPr id="50" name="外わく"/>
            <p:cNvSpPr/>
            <p:nvPr/>
          </p:nvSpPr>
          <p:spPr>
            <a:xfrm>
              <a:off x="3168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51" name="マスの線 1"/>
            <p:cNvCxnSpPr/>
            <p:nvPr/>
          </p:nvCxnSpPr>
          <p:spPr>
            <a:xfrm>
              <a:off x="3168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マスの線 2"/>
            <p:cNvCxnSpPr/>
            <p:nvPr/>
          </p:nvCxnSpPr>
          <p:spPr>
            <a:xfrm>
              <a:off x="3168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マスの線 3"/>
            <p:cNvCxnSpPr/>
            <p:nvPr/>
          </p:nvCxnSpPr>
          <p:spPr>
            <a:xfrm>
              <a:off x="3168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マスの線 4"/>
            <p:cNvCxnSpPr/>
            <p:nvPr/>
          </p:nvCxnSpPr>
          <p:spPr>
            <a:xfrm>
              <a:off x="3168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マスの線 5"/>
            <p:cNvCxnSpPr/>
            <p:nvPr/>
          </p:nvCxnSpPr>
          <p:spPr>
            <a:xfrm>
              <a:off x="3168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マスの線 6"/>
            <p:cNvCxnSpPr/>
            <p:nvPr/>
          </p:nvCxnSpPr>
          <p:spPr>
            <a:xfrm>
              <a:off x="3168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マスの線 7"/>
            <p:cNvCxnSpPr/>
            <p:nvPr/>
          </p:nvCxnSpPr>
          <p:spPr>
            <a:xfrm>
              <a:off x="3168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マスの線 8"/>
            <p:cNvCxnSpPr/>
            <p:nvPr/>
          </p:nvCxnSpPr>
          <p:spPr>
            <a:xfrm>
              <a:off x="3168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マスの線 9"/>
            <p:cNvCxnSpPr/>
            <p:nvPr/>
          </p:nvCxnSpPr>
          <p:spPr>
            <a:xfrm>
              <a:off x="3168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マスの線 10"/>
            <p:cNvCxnSpPr/>
            <p:nvPr/>
          </p:nvCxnSpPr>
          <p:spPr>
            <a:xfrm>
              <a:off x="3168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マスの線 11"/>
            <p:cNvCxnSpPr/>
            <p:nvPr/>
          </p:nvCxnSpPr>
          <p:spPr>
            <a:xfrm>
              <a:off x="3168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マスの線 12"/>
            <p:cNvCxnSpPr/>
            <p:nvPr/>
          </p:nvCxnSpPr>
          <p:spPr>
            <a:xfrm>
              <a:off x="3168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マスの線 13"/>
            <p:cNvCxnSpPr/>
            <p:nvPr/>
          </p:nvCxnSpPr>
          <p:spPr>
            <a:xfrm>
              <a:off x="3168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5行目（右から）"/>
          <p:cNvGrpSpPr/>
          <p:nvPr/>
        </p:nvGrpSpPr>
        <p:grpSpPr>
          <a:xfrm>
            <a:off x="2484000" y="900000"/>
            <a:ext cx="540000" cy="7560000"/>
            <a:chOff x="2484000" y="900000"/>
            <a:chExt cx="540000" cy="7560000"/>
          </a:xfrm>
        </p:grpSpPr>
        <p:sp>
          <p:nvSpPr>
            <p:cNvPr id="65" name="外わく"/>
            <p:cNvSpPr/>
            <p:nvPr/>
          </p:nvSpPr>
          <p:spPr>
            <a:xfrm>
              <a:off x="2484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6" name="マスの線 1"/>
            <p:cNvCxnSpPr/>
            <p:nvPr/>
          </p:nvCxnSpPr>
          <p:spPr>
            <a:xfrm>
              <a:off x="2484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マスの線 2"/>
            <p:cNvCxnSpPr/>
            <p:nvPr/>
          </p:nvCxnSpPr>
          <p:spPr>
            <a:xfrm>
              <a:off x="2484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マスの線 3"/>
            <p:cNvCxnSpPr/>
            <p:nvPr/>
          </p:nvCxnSpPr>
          <p:spPr>
            <a:xfrm>
              <a:off x="2484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マスの線 4"/>
            <p:cNvCxnSpPr/>
            <p:nvPr/>
          </p:nvCxnSpPr>
          <p:spPr>
            <a:xfrm>
              <a:off x="2484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マスの線 5"/>
            <p:cNvCxnSpPr/>
            <p:nvPr/>
          </p:nvCxnSpPr>
          <p:spPr>
            <a:xfrm>
              <a:off x="2484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マスの線 6"/>
            <p:cNvCxnSpPr/>
            <p:nvPr/>
          </p:nvCxnSpPr>
          <p:spPr>
            <a:xfrm>
              <a:off x="2484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マスの線 7"/>
            <p:cNvCxnSpPr/>
            <p:nvPr/>
          </p:nvCxnSpPr>
          <p:spPr>
            <a:xfrm>
              <a:off x="2484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マスの線 8"/>
            <p:cNvCxnSpPr/>
            <p:nvPr/>
          </p:nvCxnSpPr>
          <p:spPr>
            <a:xfrm>
              <a:off x="2484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マスの線 9"/>
            <p:cNvCxnSpPr/>
            <p:nvPr/>
          </p:nvCxnSpPr>
          <p:spPr>
            <a:xfrm>
              <a:off x="2484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マスの線 10"/>
            <p:cNvCxnSpPr/>
            <p:nvPr/>
          </p:nvCxnSpPr>
          <p:spPr>
            <a:xfrm>
              <a:off x="2484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マスの線 11"/>
            <p:cNvCxnSpPr/>
            <p:nvPr/>
          </p:nvCxnSpPr>
          <p:spPr>
            <a:xfrm>
              <a:off x="2484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マスの線 12"/>
            <p:cNvCxnSpPr/>
            <p:nvPr/>
          </p:nvCxnSpPr>
          <p:spPr>
            <a:xfrm>
              <a:off x="2484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マスの線 13"/>
            <p:cNvCxnSpPr/>
            <p:nvPr/>
          </p:nvCxnSpPr>
          <p:spPr>
            <a:xfrm>
              <a:off x="2484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6行目（右から）"/>
          <p:cNvGrpSpPr/>
          <p:nvPr/>
        </p:nvGrpSpPr>
        <p:grpSpPr>
          <a:xfrm>
            <a:off x="1800000" y="900000"/>
            <a:ext cx="540000" cy="7560000"/>
            <a:chOff x="1800000" y="900000"/>
            <a:chExt cx="540000" cy="7560000"/>
          </a:xfrm>
        </p:grpSpPr>
        <p:sp>
          <p:nvSpPr>
            <p:cNvPr id="80" name="外わく"/>
            <p:cNvSpPr/>
            <p:nvPr/>
          </p:nvSpPr>
          <p:spPr>
            <a:xfrm>
              <a:off x="1800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81" name="マスの線 1"/>
            <p:cNvCxnSpPr/>
            <p:nvPr/>
          </p:nvCxnSpPr>
          <p:spPr>
            <a:xfrm>
              <a:off x="1800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マスの線 2"/>
            <p:cNvCxnSpPr/>
            <p:nvPr/>
          </p:nvCxnSpPr>
          <p:spPr>
            <a:xfrm>
              <a:off x="1800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マスの線 3"/>
            <p:cNvCxnSpPr/>
            <p:nvPr/>
          </p:nvCxnSpPr>
          <p:spPr>
            <a:xfrm>
              <a:off x="1800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マスの線 4"/>
            <p:cNvCxnSpPr/>
            <p:nvPr/>
          </p:nvCxnSpPr>
          <p:spPr>
            <a:xfrm>
              <a:off x="1800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マスの線 5"/>
            <p:cNvCxnSpPr/>
            <p:nvPr/>
          </p:nvCxnSpPr>
          <p:spPr>
            <a:xfrm>
              <a:off x="1800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マスの線 6"/>
            <p:cNvCxnSpPr/>
            <p:nvPr/>
          </p:nvCxnSpPr>
          <p:spPr>
            <a:xfrm>
              <a:off x="1800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マスの線 7"/>
            <p:cNvCxnSpPr/>
            <p:nvPr/>
          </p:nvCxnSpPr>
          <p:spPr>
            <a:xfrm>
              <a:off x="1800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マスの線 8"/>
            <p:cNvCxnSpPr/>
            <p:nvPr/>
          </p:nvCxnSpPr>
          <p:spPr>
            <a:xfrm>
              <a:off x="1800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マスの線 9"/>
            <p:cNvCxnSpPr/>
            <p:nvPr/>
          </p:nvCxnSpPr>
          <p:spPr>
            <a:xfrm>
              <a:off x="1800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マスの線 10"/>
            <p:cNvCxnSpPr/>
            <p:nvPr/>
          </p:nvCxnSpPr>
          <p:spPr>
            <a:xfrm>
              <a:off x="1800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マスの線 11"/>
            <p:cNvCxnSpPr/>
            <p:nvPr/>
          </p:nvCxnSpPr>
          <p:spPr>
            <a:xfrm>
              <a:off x="1800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マスの線 12"/>
            <p:cNvCxnSpPr/>
            <p:nvPr/>
          </p:nvCxnSpPr>
          <p:spPr>
            <a:xfrm>
              <a:off x="1800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マスの線 13"/>
            <p:cNvCxnSpPr/>
            <p:nvPr/>
          </p:nvCxnSpPr>
          <p:spPr>
            <a:xfrm>
              <a:off x="1800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4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8604000"/>
            <a:ext cx="1974604" cy="1656000"/>
          </a:xfrm>
          <a:prstGeom prst="rect">
            <a:avLst/>
          </a:prstGeom>
        </p:spPr>
      </p:pic>
      <p:sp>
        <p:nvSpPr>
          <p:cNvPr id="95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全学年／マス 15mm</a:t>
            </a:r>
          </a:p>
        </p:txBody>
      </p:sp>
      <p:sp>
        <p:nvSpPr>
          <p:cNvPr id="96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