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ありがとうの てがみ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"/>
          <p:cNvGrpSpPr/>
          <p:nvPr/>
        </p:nvGrpSpPr>
        <p:grpSpPr>
          <a:xfrm>
            <a:off x="756000" y="900000"/>
            <a:ext cx="6048000" cy="504000"/>
            <a:chOff x="756000" y="900000"/>
            <a:chExt cx="6048000" cy="504000"/>
          </a:xfrm>
        </p:grpSpPr>
        <p:sp>
          <p:nvSpPr>
            <p:cNvPr id="5" name="外わく"/>
            <p:cNvSpPr/>
            <p:nvPr/>
          </p:nvSpPr>
          <p:spPr>
            <a:xfrm>
              <a:off x="756000" y="900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1260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1764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2268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2772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3276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3780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4284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4788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5292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5796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6300000" y="90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2行目"/>
          <p:cNvGrpSpPr/>
          <p:nvPr/>
        </p:nvGrpSpPr>
        <p:grpSpPr>
          <a:xfrm>
            <a:off x="756000" y="1548000"/>
            <a:ext cx="6048000" cy="504000"/>
            <a:chOff x="756000" y="1548000"/>
            <a:chExt cx="6048000" cy="504000"/>
          </a:xfrm>
        </p:grpSpPr>
        <p:sp>
          <p:nvSpPr>
            <p:cNvPr id="18" name="外わく"/>
            <p:cNvSpPr/>
            <p:nvPr/>
          </p:nvSpPr>
          <p:spPr>
            <a:xfrm>
              <a:off x="756000" y="1548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9" name="マスの線 1"/>
            <p:cNvCxnSpPr/>
            <p:nvPr/>
          </p:nvCxnSpPr>
          <p:spPr>
            <a:xfrm>
              <a:off x="1260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2"/>
            <p:cNvCxnSpPr/>
            <p:nvPr/>
          </p:nvCxnSpPr>
          <p:spPr>
            <a:xfrm>
              <a:off x="1764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3"/>
            <p:cNvCxnSpPr/>
            <p:nvPr/>
          </p:nvCxnSpPr>
          <p:spPr>
            <a:xfrm>
              <a:off x="2268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4"/>
            <p:cNvCxnSpPr/>
            <p:nvPr/>
          </p:nvCxnSpPr>
          <p:spPr>
            <a:xfrm>
              <a:off x="2772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5"/>
            <p:cNvCxnSpPr/>
            <p:nvPr/>
          </p:nvCxnSpPr>
          <p:spPr>
            <a:xfrm>
              <a:off x="3276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6"/>
            <p:cNvCxnSpPr/>
            <p:nvPr/>
          </p:nvCxnSpPr>
          <p:spPr>
            <a:xfrm>
              <a:off x="3780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7"/>
            <p:cNvCxnSpPr/>
            <p:nvPr/>
          </p:nvCxnSpPr>
          <p:spPr>
            <a:xfrm>
              <a:off x="4284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8"/>
            <p:cNvCxnSpPr/>
            <p:nvPr/>
          </p:nvCxnSpPr>
          <p:spPr>
            <a:xfrm>
              <a:off x="4788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9"/>
            <p:cNvCxnSpPr/>
            <p:nvPr/>
          </p:nvCxnSpPr>
          <p:spPr>
            <a:xfrm>
              <a:off x="5292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10"/>
            <p:cNvCxnSpPr/>
            <p:nvPr/>
          </p:nvCxnSpPr>
          <p:spPr>
            <a:xfrm>
              <a:off x="5796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マスの線 11"/>
            <p:cNvCxnSpPr/>
            <p:nvPr/>
          </p:nvCxnSpPr>
          <p:spPr>
            <a:xfrm>
              <a:off x="6300000" y="154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3行目"/>
          <p:cNvGrpSpPr/>
          <p:nvPr/>
        </p:nvGrpSpPr>
        <p:grpSpPr>
          <a:xfrm>
            <a:off x="756000" y="2196000"/>
            <a:ext cx="6048000" cy="504000"/>
            <a:chOff x="756000" y="2196000"/>
            <a:chExt cx="6048000" cy="504000"/>
          </a:xfrm>
        </p:grpSpPr>
        <p:sp>
          <p:nvSpPr>
            <p:cNvPr id="31" name="外わく"/>
            <p:cNvSpPr/>
            <p:nvPr/>
          </p:nvSpPr>
          <p:spPr>
            <a:xfrm>
              <a:off x="756000" y="2196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2" name="マスの線 1"/>
            <p:cNvCxnSpPr/>
            <p:nvPr/>
          </p:nvCxnSpPr>
          <p:spPr>
            <a:xfrm>
              <a:off x="1260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2"/>
            <p:cNvCxnSpPr/>
            <p:nvPr/>
          </p:nvCxnSpPr>
          <p:spPr>
            <a:xfrm>
              <a:off x="1764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3"/>
            <p:cNvCxnSpPr/>
            <p:nvPr/>
          </p:nvCxnSpPr>
          <p:spPr>
            <a:xfrm>
              <a:off x="2268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4"/>
            <p:cNvCxnSpPr/>
            <p:nvPr/>
          </p:nvCxnSpPr>
          <p:spPr>
            <a:xfrm>
              <a:off x="2772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5"/>
            <p:cNvCxnSpPr/>
            <p:nvPr/>
          </p:nvCxnSpPr>
          <p:spPr>
            <a:xfrm>
              <a:off x="3276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6"/>
            <p:cNvCxnSpPr/>
            <p:nvPr/>
          </p:nvCxnSpPr>
          <p:spPr>
            <a:xfrm>
              <a:off x="3780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7"/>
            <p:cNvCxnSpPr/>
            <p:nvPr/>
          </p:nvCxnSpPr>
          <p:spPr>
            <a:xfrm>
              <a:off x="4284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8"/>
            <p:cNvCxnSpPr/>
            <p:nvPr/>
          </p:nvCxnSpPr>
          <p:spPr>
            <a:xfrm>
              <a:off x="4788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9"/>
            <p:cNvCxnSpPr/>
            <p:nvPr/>
          </p:nvCxnSpPr>
          <p:spPr>
            <a:xfrm>
              <a:off x="5292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0"/>
            <p:cNvCxnSpPr/>
            <p:nvPr/>
          </p:nvCxnSpPr>
          <p:spPr>
            <a:xfrm>
              <a:off x="5796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11"/>
            <p:cNvCxnSpPr/>
            <p:nvPr/>
          </p:nvCxnSpPr>
          <p:spPr>
            <a:xfrm>
              <a:off x="6300000" y="219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行目"/>
          <p:cNvGrpSpPr/>
          <p:nvPr/>
        </p:nvGrpSpPr>
        <p:grpSpPr>
          <a:xfrm>
            <a:off x="756000" y="2844000"/>
            <a:ext cx="6048000" cy="504000"/>
            <a:chOff x="756000" y="2844000"/>
            <a:chExt cx="6048000" cy="504000"/>
          </a:xfrm>
        </p:grpSpPr>
        <p:sp>
          <p:nvSpPr>
            <p:cNvPr id="44" name="外わく"/>
            <p:cNvSpPr/>
            <p:nvPr/>
          </p:nvSpPr>
          <p:spPr>
            <a:xfrm>
              <a:off x="756000" y="2844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5" name="マスの線 1"/>
            <p:cNvCxnSpPr/>
            <p:nvPr/>
          </p:nvCxnSpPr>
          <p:spPr>
            <a:xfrm>
              <a:off x="1260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2"/>
            <p:cNvCxnSpPr/>
            <p:nvPr/>
          </p:nvCxnSpPr>
          <p:spPr>
            <a:xfrm>
              <a:off x="1764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3"/>
            <p:cNvCxnSpPr/>
            <p:nvPr/>
          </p:nvCxnSpPr>
          <p:spPr>
            <a:xfrm>
              <a:off x="2268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4"/>
            <p:cNvCxnSpPr/>
            <p:nvPr/>
          </p:nvCxnSpPr>
          <p:spPr>
            <a:xfrm>
              <a:off x="2772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5"/>
            <p:cNvCxnSpPr/>
            <p:nvPr/>
          </p:nvCxnSpPr>
          <p:spPr>
            <a:xfrm>
              <a:off x="3276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6"/>
            <p:cNvCxnSpPr/>
            <p:nvPr/>
          </p:nvCxnSpPr>
          <p:spPr>
            <a:xfrm>
              <a:off x="3780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7"/>
            <p:cNvCxnSpPr/>
            <p:nvPr/>
          </p:nvCxnSpPr>
          <p:spPr>
            <a:xfrm>
              <a:off x="4284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8"/>
            <p:cNvCxnSpPr/>
            <p:nvPr/>
          </p:nvCxnSpPr>
          <p:spPr>
            <a:xfrm>
              <a:off x="4788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9"/>
            <p:cNvCxnSpPr/>
            <p:nvPr/>
          </p:nvCxnSpPr>
          <p:spPr>
            <a:xfrm>
              <a:off x="5292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マスの線 10"/>
            <p:cNvCxnSpPr/>
            <p:nvPr/>
          </p:nvCxnSpPr>
          <p:spPr>
            <a:xfrm>
              <a:off x="5796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マスの線 11"/>
            <p:cNvCxnSpPr/>
            <p:nvPr/>
          </p:nvCxnSpPr>
          <p:spPr>
            <a:xfrm>
              <a:off x="6300000" y="284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5行目"/>
          <p:cNvGrpSpPr/>
          <p:nvPr/>
        </p:nvGrpSpPr>
        <p:grpSpPr>
          <a:xfrm>
            <a:off x="756000" y="3492000"/>
            <a:ext cx="6048000" cy="504000"/>
            <a:chOff x="756000" y="3492000"/>
            <a:chExt cx="6048000" cy="504000"/>
          </a:xfrm>
        </p:grpSpPr>
        <p:sp>
          <p:nvSpPr>
            <p:cNvPr id="57" name="外わく"/>
            <p:cNvSpPr/>
            <p:nvPr/>
          </p:nvSpPr>
          <p:spPr>
            <a:xfrm>
              <a:off x="756000" y="3492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8" name="マスの線 1"/>
            <p:cNvCxnSpPr/>
            <p:nvPr/>
          </p:nvCxnSpPr>
          <p:spPr>
            <a:xfrm>
              <a:off x="1260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2"/>
            <p:cNvCxnSpPr/>
            <p:nvPr/>
          </p:nvCxnSpPr>
          <p:spPr>
            <a:xfrm>
              <a:off x="1764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3"/>
            <p:cNvCxnSpPr/>
            <p:nvPr/>
          </p:nvCxnSpPr>
          <p:spPr>
            <a:xfrm>
              <a:off x="2268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4"/>
            <p:cNvCxnSpPr/>
            <p:nvPr/>
          </p:nvCxnSpPr>
          <p:spPr>
            <a:xfrm>
              <a:off x="2772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5"/>
            <p:cNvCxnSpPr/>
            <p:nvPr/>
          </p:nvCxnSpPr>
          <p:spPr>
            <a:xfrm>
              <a:off x="3276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6"/>
            <p:cNvCxnSpPr/>
            <p:nvPr/>
          </p:nvCxnSpPr>
          <p:spPr>
            <a:xfrm>
              <a:off x="3780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7"/>
            <p:cNvCxnSpPr/>
            <p:nvPr/>
          </p:nvCxnSpPr>
          <p:spPr>
            <a:xfrm>
              <a:off x="4284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8"/>
            <p:cNvCxnSpPr/>
            <p:nvPr/>
          </p:nvCxnSpPr>
          <p:spPr>
            <a:xfrm>
              <a:off x="4788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9"/>
            <p:cNvCxnSpPr/>
            <p:nvPr/>
          </p:nvCxnSpPr>
          <p:spPr>
            <a:xfrm>
              <a:off x="5292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10"/>
            <p:cNvCxnSpPr/>
            <p:nvPr/>
          </p:nvCxnSpPr>
          <p:spPr>
            <a:xfrm>
              <a:off x="5796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11"/>
            <p:cNvCxnSpPr/>
            <p:nvPr/>
          </p:nvCxnSpPr>
          <p:spPr>
            <a:xfrm>
              <a:off x="6300000" y="349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6行目"/>
          <p:cNvGrpSpPr/>
          <p:nvPr/>
        </p:nvGrpSpPr>
        <p:grpSpPr>
          <a:xfrm>
            <a:off x="756000" y="4140000"/>
            <a:ext cx="6048000" cy="504000"/>
            <a:chOff x="756000" y="4140000"/>
            <a:chExt cx="6048000" cy="504000"/>
          </a:xfrm>
        </p:grpSpPr>
        <p:sp>
          <p:nvSpPr>
            <p:cNvPr id="70" name="外わく"/>
            <p:cNvSpPr/>
            <p:nvPr/>
          </p:nvSpPr>
          <p:spPr>
            <a:xfrm>
              <a:off x="756000" y="4140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1" name="マスの線 1"/>
            <p:cNvCxnSpPr/>
            <p:nvPr/>
          </p:nvCxnSpPr>
          <p:spPr>
            <a:xfrm>
              <a:off x="1260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2"/>
            <p:cNvCxnSpPr/>
            <p:nvPr/>
          </p:nvCxnSpPr>
          <p:spPr>
            <a:xfrm>
              <a:off x="1764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3"/>
            <p:cNvCxnSpPr/>
            <p:nvPr/>
          </p:nvCxnSpPr>
          <p:spPr>
            <a:xfrm>
              <a:off x="2268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4"/>
            <p:cNvCxnSpPr/>
            <p:nvPr/>
          </p:nvCxnSpPr>
          <p:spPr>
            <a:xfrm>
              <a:off x="2772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5"/>
            <p:cNvCxnSpPr/>
            <p:nvPr/>
          </p:nvCxnSpPr>
          <p:spPr>
            <a:xfrm>
              <a:off x="3276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6"/>
            <p:cNvCxnSpPr/>
            <p:nvPr/>
          </p:nvCxnSpPr>
          <p:spPr>
            <a:xfrm>
              <a:off x="3780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7"/>
            <p:cNvCxnSpPr/>
            <p:nvPr/>
          </p:nvCxnSpPr>
          <p:spPr>
            <a:xfrm>
              <a:off x="4284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8"/>
            <p:cNvCxnSpPr/>
            <p:nvPr/>
          </p:nvCxnSpPr>
          <p:spPr>
            <a:xfrm>
              <a:off x="4788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マスの線 9"/>
            <p:cNvCxnSpPr/>
            <p:nvPr/>
          </p:nvCxnSpPr>
          <p:spPr>
            <a:xfrm>
              <a:off x="5292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マスの線 10"/>
            <p:cNvCxnSpPr/>
            <p:nvPr/>
          </p:nvCxnSpPr>
          <p:spPr>
            <a:xfrm>
              <a:off x="5796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マスの線 11"/>
            <p:cNvCxnSpPr/>
            <p:nvPr/>
          </p:nvCxnSpPr>
          <p:spPr>
            <a:xfrm>
              <a:off x="6300000" y="414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7行目"/>
          <p:cNvGrpSpPr/>
          <p:nvPr/>
        </p:nvGrpSpPr>
        <p:grpSpPr>
          <a:xfrm>
            <a:off x="756000" y="4788000"/>
            <a:ext cx="6048000" cy="504000"/>
            <a:chOff x="756000" y="4788000"/>
            <a:chExt cx="6048000" cy="504000"/>
          </a:xfrm>
        </p:grpSpPr>
        <p:sp>
          <p:nvSpPr>
            <p:cNvPr id="83" name="外わく"/>
            <p:cNvSpPr/>
            <p:nvPr/>
          </p:nvSpPr>
          <p:spPr>
            <a:xfrm>
              <a:off x="756000" y="4788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4" name="マスの線 1"/>
            <p:cNvCxnSpPr/>
            <p:nvPr/>
          </p:nvCxnSpPr>
          <p:spPr>
            <a:xfrm>
              <a:off x="1260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2"/>
            <p:cNvCxnSpPr/>
            <p:nvPr/>
          </p:nvCxnSpPr>
          <p:spPr>
            <a:xfrm>
              <a:off x="1764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3"/>
            <p:cNvCxnSpPr/>
            <p:nvPr/>
          </p:nvCxnSpPr>
          <p:spPr>
            <a:xfrm>
              <a:off x="2268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4"/>
            <p:cNvCxnSpPr/>
            <p:nvPr/>
          </p:nvCxnSpPr>
          <p:spPr>
            <a:xfrm>
              <a:off x="2772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5"/>
            <p:cNvCxnSpPr/>
            <p:nvPr/>
          </p:nvCxnSpPr>
          <p:spPr>
            <a:xfrm>
              <a:off x="3276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6"/>
            <p:cNvCxnSpPr/>
            <p:nvPr/>
          </p:nvCxnSpPr>
          <p:spPr>
            <a:xfrm>
              <a:off x="3780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7"/>
            <p:cNvCxnSpPr/>
            <p:nvPr/>
          </p:nvCxnSpPr>
          <p:spPr>
            <a:xfrm>
              <a:off x="4284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8"/>
            <p:cNvCxnSpPr/>
            <p:nvPr/>
          </p:nvCxnSpPr>
          <p:spPr>
            <a:xfrm>
              <a:off x="4788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9"/>
            <p:cNvCxnSpPr/>
            <p:nvPr/>
          </p:nvCxnSpPr>
          <p:spPr>
            <a:xfrm>
              <a:off x="5292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0"/>
            <p:cNvCxnSpPr/>
            <p:nvPr/>
          </p:nvCxnSpPr>
          <p:spPr>
            <a:xfrm>
              <a:off x="5796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11"/>
            <p:cNvCxnSpPr/>
            <p:nvPr/>
          </p:nvCxnSpPr>
          <p:spPr>
            <a:xfrm>
              <a:off x="6300000" y="478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8行目"/>
          <p:cNvGrpSpPr/>
          <p:nvPr/>
        </p:nvGrpSpPr>
        <p:grpSpPr>
          <a:xfrm>
            <a:off x="756000" y="5436000"/>
            <a:ext cx="6048000" cy="504000"/>
            <a:chOff x="756000" y="5436000"/>
            <a:chExt cx="6048000" cy="504000"/>
          </a:xfrm>
        </p:grpSpPr>
        <p:sp>
          <p:nvSpPr>
            <p:cNvPr id="96" name="外わく"/>
            <p:cNvSpPr/>
            <p:nvPr/>
          </p:nvSpPr>
          <p:spPr>
            <a:xfrm>
              <a:off x="756000" y="5436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97" name="マスの線 1"/>
            <p:cNvCxnSpPr/>
            <p:nvPr/>
          </p:nvCxnSpPr>
          <p:spPr>
            <a:xfrm>
              <a:off x="1260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2"/>
            <p:cNvCxnSpPr/>
            <p:nvPr/>
          </p:nvCxnSpPr>
          <p:spPr>
            <a:xfrm>
              <a:off x="1764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3"/>
            <p:cNvCxnSpPr/>
            <p:nvPr/>
          </p:nvCxnSpPr>
          <p:spPr>
            <a:xfrm>
              <a:off x="2268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マスの線 4"/>
            <p:cNvCxnSpPr/>
            <p:nvPr/>
          </p:nvCxnSpPr>
          <p:spPr>
            <a:xfrm>
              <a:off x="2772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マスの線 5"/>
            <p:cNvCxnSpPr/>
            <p:nvPr/>
          </p:nvCxnSpPr>
          <p:spPr>
            <a:xfrm>
              <a:off x="3276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6"/>
            <p:cNvCxnSpPr/>
            <p:nvPr/>
          </p:nvCxnSpPr>
          <p:spPr>
            <a:xfrm>
              <a:off x="3780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7"/>
            <p:cNvCxnSpPr/>
            <p:nvPr/>
          </p:nvCxnSpPr>
          <p:spPr>
            <a:xfrm>
              <a:off x="4284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マスの線 8"/>
            <p:cNvCxnSpPr/>
            <p:nvPr/>
          </p:nvCxnSpPr>
          <p:spPr>
            <a:xfrm>
              <a:off x="4788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マスの線 9"/>
            <p:cNvCxnSpPr/>
            <p:nvPr/>
          </p:nvCxnSpPr>
          <p:spPr>
            <a:xfrm>
              <a:off x="5292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マスの線 10"/>
            <p:cNvCxnSpPr/>
            <p:nvPr/>
          </p:nvCxnSpPr>
          <p:spPr>
            <a:xfrm>
              <a:off x="5796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11"/>
            <p:cNvCxnSpPr/>
            <p:nvPr/>
          </p:nvCxnSpPr>
          <p:spPr>
            <a:xfrm>
              <a:off x="6300000" y="5436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9行目"/>
          <p:cNvGrpSpPr/>
          <p:nvPr/>
        </p:nvGrpSpPr>
        <p:grpSpPr>
          <a:xfrm>
            <a:off x="756000" y="6084000"/>
            <a:ext cx="6048000" cy="504000"/>
            <a:chOff x="756000" y="6084000"/>
            <a:chExt cx="6048000" cy="504000"/>
          </a:xfrm>
        </p:grpSpPr>
        <p:sp>
          <p:nvSpPr>
            <p:cNvPr id="109" name="外わく"/>
            <p:cNvSpPr/>
            <p:nvPr/>
          </p:nvSpPr>
          <p:spPr>
            <a:xfrm>
              <a:off x="756000" y="6084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10" name="マスの線 1"/>
            <p:cNvCxnSpPr/>
            <p:nvPr/>
          </p:nvCxnSpPr>
          <p:spPr>
            <a:xfrm>
              <a:off x="1260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2"/>
            <p:cNvCxnSpPr/>
            <p:nvPr/>
          </p:nvCxnSpPr>
          <p:spPr>
            <a:xfrm>
              <a:off x="1764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3"/>
            <p:cNvCxnSpPr/>
            <p:nvPr/>
          </p:nvCxnSpPr>
          <p:spPr>
            <a:xfrm>
              <a:off x="2268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4"/>
            <p:cNvCxnSpPr/>
            <p:nvPr/>
          </p:nvCxnSpPr>
          <p:spPr>
            <a:xfrm>
              <a:off x="2772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5"/>
            <p:cNvCxnSpPr/>
            <p:nvPr/>
          </p:nvCxnSpPr>
          <p:spPr>
            <a:xfrm>
              <a:off x="3276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6"/>
            <p:cNvCxnSpPr/>
            <p:nvPr/>
          </p:nvCxnSpPr>
          <p:spPr>
            <a:xfrm>
              <a:off x="3780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7"/>
            <p:cNvCxnSpPr/>
            <p:nvPr/>
          </p:nvCxnSpPr>
          <p:spPr>
            <a:xfrm>
              <a:off x="4284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8"/>
            <p:cNvCxnSpPr/>
            <p:nvPr/>
          </p:nvCxnSpPr>
          <p:spPr>
            <a:xfrm>
              <a:off x="4788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マスの線 9"/>
            <p:cNvCxnSpPr/>
            <p:nvPr/>
          </p:nvCxnSpPr>
          <p:spPr>
            <a:xfrm>
              <a:off x="5292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マスの線 10"/>
            <p:cNvCxnSpPr/>
            <p:nvPr/>
          </p:nvCxnSpPr>
          <p:spPr>
            <a:xfrm>
              <a:off x="5796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マスの線 11"/>
            <p:cNvCxnSpPr/>
            <p:nvPr/>
          </p:nvCxnSpPr>
          <p:spPr>
            <a:xfrm>
              <a:off x="6300000" y="6084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10行目"/>
          <p:cNvGrpSpPr/>
          <p:nvPr/>
        </p:nvGrpSpPr>
        <p:grpSpPr>
          <a:xfrm>
            <a:off x="756000" y="6732000"/>
            <a:ext cx="6048000" cy="504000"/>
            <a:chOff x="756000" y="6732000"/>
            <a:chExt cx="6048000" cy="504000"/>
          </a:xfrm>
        </p:grpSpPr>
        <p:sp>
          <p:nvSpPr>
            <p:cNvPr id="122" name="外わく"/>
            <p:cNvSpPr/>
            <p:nvPr/>
          </p:nvSpPr>
          <p:spPr>
            <a:xfrm>
              <a:off x="756000" y="6732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23" name="マスの線 1"/>
            <p:cNvCxnSpPr/>
            <p:nvPr/>
          </p:nvCxnSpPr>
          <p:spPr>
            <a:xfrm>
              <a:off x="1260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2"/>
            <p:cNvCxnSpPr/>
            <p:nvPr/>
          </p:nvCxnSpPr>
          <p:spPr>
            <a:xfrm>
              <a:off x="1764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3"/>
            <p:cNvCxnSpPr/>
            <p:nvPr/>
          </p:nvCxnSpPr>
          <p:spPr>
            <a:xfrm>
              <a:off x="2268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4"/>
            <p:cNvCxnSpPr/>
            <p:nvPr/>
          </p:nvCxnSpPr>
          <p:spPr>
            <a:xfrm>
              <a:off x="2772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5"/>
            <p:cNvCxnSpPr/>
            <p:nvPr/>
          </p:nvCxnSpPr>
          <p:spPr>
            <a:xfrm>
              <a:off x="3276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6"/>
            <p:cNvCxnSpPr/>
            <p:nvPr/>
          </p:nvCxnSpPr>
          <p:spPr>
            <a:xfrm>
              <a:off x="3780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マスの線 7"/>
            <p:cNvCxnSpPr/>
            <p:nvPr/>
          </p:nvCxnSpPr>
          <p:spPr>
            <a:xfrm>
              <a:off x="4284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マスの線 8"/>
            <p:cNvCxnSpPr/>
            <p:nvPr/>
          </p:nvCxnSpPr>
          <p:spPr>
            <a:xfrm>
              <a:off x="4788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マスの線 9"/>
            <p:cNvCxnSpPr/>
            <p:nvPr/>
          </p:nvCxnSpPr>
          <p:spPr>
            <a:xfrm>
              <a:off x="5292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10"/>
            <p:cNvCxnSpPr/>
            <p:nvPr/>
          </p:nvCxnSpPr>
          <p:spPr>
            <a:xfrm>
              <a:off x="5796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11"/>
            <p:cNvCxnSpPr/>
            <p:nvPr/>
          </p:nvCxnSpPr>
          <p:spPr>
            <a:xfrm>
              <a:off x="6300000" y="6732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11行目"/>
          <p:cNvGrpSpPr/>
          <p:nvPr/>
        </p:nvGrpSpPr>
        <p:grpSpPr>
          <a:xfrm>
            <a:off x="756000" y="7380000"/>
            <a:ext cx="6048000" cy="504000"/>
            <a:chOff x="756000" y="7380000"/>
            <a:chExt cx="6048000" cy="504000"/>
          </a:xfrm>
        </p:grpSpPr>
        <p:sp>
          <p:nvSpPr>
            <p:cNvPr id="135" name="外わく"/>
            <p:cNvSpPr/>
            <p:nvPr/>
          </p:nvSpPr>
          <p:spPr>
            <a:xfrm>
              <a:off x="756000" y="7380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36" name="マスの線 1"/>
            <p:cNvCxnSpPr/>
            <p:nvPr/>
          </p:nvCxnSpPr>
          <p:spPr>
            <a:xfrm>
              <a:off x="1260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マスの線 2"/>
            <p:cNvCxnSpPr/>
            <p:nvPr/>
          </p:nvCxnSpPr>
          <p:spPr>
            <a:xfrm>
              <a:off x="1764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マスの線 3"/>
            <p:cNvCxnSpPr/>
            <p:nvPr/>
          </p:nvCxnSpPr>
          <p:spPr>
            <a:xfrm>
              <a:off x="2268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マスの線 4"/>
            <p:cNvCxnSpPr/>
            <p:nvPr/>
          </p:nvCxnSpPr>
          <p:spPr>
            <a:xfrm>
              <a:off x="2772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5"/>
            <p:cNvCxnSpPr/>
            <p:nvPr/>
          </p:nvCxnSpPr>
          <p:spPr>
            <a:xfrm>
              <a:off x="3276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6"/>
            <p:cNvCxnSpPr/>
            <p:nvPr/>
          </p:nvCxnSpPr>
          <p:spPr>
            <a:xfrm>
              <a:off x="3780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マスの線 7"/>
            <p:cNvCxnSpPr/>
            <p:nvPr/>
          </p:nvCxnSpPr>
          <p:spPr>
            <a:xfrm>
              <a:off x="4284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マスの線 8"/>
            <p:cNvCxnSpPr/>
            <p:nvPr/>
          </p:nvCxnSpPr>
          <p:spPr>
            <a:xfrm>
              <a:off x="4788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マスの線 9"/>
            <p:cNvCxnSpPr/>
            <p:nvPr/>
          </p:nvCxnSpPr>
          <p:spPr>
            <a:xfrm>
              <a:off x="5292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10"/>
            <p:cNvCxnSpPr/>
            <p:nvPr/>
          </p:nvCxnSpPr>
          <p:spPr>
            <a:xfrm>
              <a:off x="5796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11"/>
            <p:cNvCxnSpPr/>
            <p:nvPr/>
          </p:nvCxnSpPr>
          <p:spPr>
            <a:xfrm>
              <a:off x="6300000" y="7380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12行目"/>
          <p:cNvGrpSpPr/>
          <p:nvPr/>
        </p:nvGrpSpPr>
        <p:grpSpPr>
          <a:xfrm>
            <a:off x="756000" y="8028000"/>
            <a:ext cx="6048000" cy="504000"/>
            <a:chOff x="756000" y="8028000"/>
            <a:chExt cx="6048000" cy="504000"/>
          </a:xfrm>
        </p:grpSpPr>
        <p:sp>
          <p:nvSpPr>
            <p:cNvPr id="148" name="外わく"/>
            <p:cNvSpPr/>
            <p:nvPr/>
          </p:nvSpPr>
          <p:spPr>
            <a:xfrm>
              <a:off x="756000" y="8028000"/>
              <a:ext cx="6048000" cy="504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49" name="マスの線 1"/>
            <p:cNvCxnSpPr/>
            <p:nvPr/>
          </p:nvCxnSpPr>
          <p:spPr>
            <a:xfrm>
              <a:off x="1260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マスの線 2"/>
            <p:cNvCxnSpPr/>
            <p:nvPr/>
          </p:nvCxnSpPr>
          <p:spPr>
            <a:xfrm>
              <a:off x="1764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3"/>
            <p:cNvCxnSpPr/>
            <p:nvPr/>
          </p:nvCxnSpPr>
          <p:spPr>
            <a:xfrm>
              <a:off x="2268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4"/>
            <p:cNvCxnSpPr/>
            <p:nvPr/>
          </p:nvCxnSpPr>
          <p:spPr>
            <a:xfrm>
              <a:off x="2772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5"/>
            <p:cNvCxnSpPr/>
            <p:nvPr/>
          </p:nvCxnSpPr>
          <p:spPr>
            <a:xfrm>
              <a:off x="3276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マスの線 6"/>
            <p:cNvCxnSpPr/>
            <p:nvPr/>
          </p:nvCxnSpPr>
          <p:spPr>
            <a:xfrm>
              <a:off x="3780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マスの線 7"/>
            <p:cNvCxnSpPr/>
            <p:nvPr/>
          </p:nvCxnSpPr>
          <p:spPr>
            <a:xfrm>
              <a:off x="4284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マスの線 8"/>
            <p:cNvCxnSpPr/>
            <p:nvPr/>
          </p:nvCxnSpPr>
          <p:spPr>
            <a:xfrm>
              <a:off x="4788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マスの線 9"/>
            <p:cNvCxnSpPr/>
            <p:nvPr/>
          </p:nvCxnSpPr>
          <p:spPr>
            <a:xfrm>
              <a:off x="5292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マスの線 10"/>
            <p:cNvCxnSpPr/>
            <p:nvPr/>
          </p:nvCxnSpPr>
          <p:spPr>
            <a:xfrm>
              <a:off x="5796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11"/>
            <p:cNvCxnSpPr/>
            <p:nvPr/>
          </p:nvCxnSpPr>
          <p:spPr>
            <a:xfrm>
              <a:off x="6300000" y="8028000"/>
              <a:ext cx="0" cy="50400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0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8457" y="8892000"/>
            <a:ext cx="1211542" cy="1368000"/>
          </a:xfrm>
          <a:prstGeom prst="rect">
            <a:avLst/>
          </a:prstGeom>
        </p:spPr>
      </p:pic>
      <p:sp>
        <p:nvSpPr>
          <p:cNvPr id="161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1・2年／マス 14mm</a:t>
            </a:r>
          </a:p>
        </p:txBody>
      </p:sp>
      <p:sp>
        <p:nvSpPr>
          <p:cNvPr id="162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