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"/>
          <p:cNvGrpSpPr/>
          <p:nvPr/>
        </p:nvGrpSpPr>
        <p:grpSpPr>
          <a:xfrm>
            <a:off x="540000" y="900000"/>
            <a:ext cx="6480000" cy="432000"/>
            <a:chOff x="540000" y="900000"/>
            <a:chExt cx="6480000" cy="432000"/>
          </a:xfrm>
        </p:grpSpPr>
        <p:sp>
          <p:nvSpPr>
            <p:cNvPr id="5" name="外わく"/>
            <p:cNvSpPr/>
            <p:nvPr/>
          </p:nvSpPr>
          <p:spPr>
            <a:xfrm>
              <a:off x="540000" y="900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972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1404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1836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2268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2700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3132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3564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3996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4428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4860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5292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マスの線 12"/>
            <p:cNvCxnSpPr/>
            <p:nvPr/>
          </p:nvCxnSpPr>
          <p:spPr>
            <a:xfrm>
              <a:off x="5724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マスの線 13"/>
            <p:cNvCxnSpPr/>
            <p:nvPr/>
          </p:nvCxnSpPr>
          <p:spPr>
            <a:xfrm>
              <a:off x="6156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マスの線 14"/>
            <p:cNvCxnSpPr/>
            <p:nvPr/>
          </p:nvCxnSpPr>
          <p:spPr>
            <a:xfrm>
              <a:off x="6588000" y="90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2行目"/>
          <p:cNvGrpSpPr/>
          <p:nvPr/>
        </p:nvGrpSpPr>
        <p:grpSpPr>
          <a:xfrm>
            <a:off x="540000" y="1458000"/>
            <a:ext cx="6480000" cy="432000"/>
            <a:chOff x="540000" y="1458000"/>
            <a:chExt cx="6480000" cy="432000"/>
          </a:xfrm>
        </p:grpSpPr>
        <p:sp>
          <p:nvSpPr>
            <p:cNvPr id="21" name="外わく"/>
            <p:cNvSpPr/>
            <p:nvPr/>
          </p:nvSpPr>
          <p:spPr>
            <a:xfrm>
              <a:off x="540000" y="1458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2" name="マスの線 1"/>
            <p:cNvCxnSpPr/>
            <p:nvPr/>
          </p:nvCxnSpPr>
          <p:spPr>
            <a:xfrm>
              <a:off x="972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マスの線 2"/>
            <p:cNvCxnSpPr/>
            <p:nvPr/>
          </p:nvCxnSpPr>
          <p:spPr>
            <a:xfrm>
              <a:off x="1404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マスの線 3"/>
            <p:cNvCxnSpPr/>
            <p:nvPr/>
          </p:nvCxnSpPr>
          <p:spPr>
            <a:xfrm>
              <a:off x="1836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マスの線 4"/>
            <p:cNvCxnSpPr/>
            <p:nvPr/>
          </p:nvCxnSpPr>
          <p:spPr>
            <a:xfrm>
              <a:off x="2268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5"/>
            <p:cNvCxnSpPr/>
            <p:nvPr/>
          </p:nvCxnSpPr>
          <p:spPr>
            <a:xfrm>
              <a:off x="2700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マスの線 6"/>
            <p:cNvCxnSpPr/>
            <p:nvPr/>
          </p:nvCxnSpPr>
          <p:spPr>
            <a:xfrm>
              <a:off x="3132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マスの線 7"/>
            <p:cNvCxnSpPr/>
            <p:nvPr/>
          </p:nvCxnSpPr>
          <p:spPr>
            <a:xfrm>
              <a:off x="3564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マスの線 8"/>
            <p:cNvCxnSpPr/>
            <p:nvPr/>
          </p:nvCxnSpPr>
          <p:spPr>
            <a:xfrm>
              <a:off x="3996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マスの線 9"/>
            <p:cNvCxnSpPr/>
            <p:nvPr/>
          </p:nvCxnSpPr>
          <p:spPr>
            <a:xfrm>
              <a:off x="4428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マスの線 10"/>
            <p:cNvCxnSpPr/>
            <p:nvPr/>
          </p:nvCxnSpPr>
          <p:spPr>
            <a:xfrm>
              <a:off x="4860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マスの線 11"/>
            <p:cNvCxnSpPr/>
            <p:nvPr/>
          </p:nvCxnSpPr>
          <p:spPr>
            <a:xfrm>
              <a:off x="5292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12"/>
            <p:cNvCxnSpPr/>
            <p:nvPr/>
          </p:nvCxnSpPr>
          <p:spPr>
            <a:xfrm>
              <a:off x="5724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マスの線 13"/>
            <p:cNvCxnSpPr/>
            <p:nvPr/>
          </p:nvCxnSpPr>
          <p:spPr>
            <a:xfrm>
              <a:off x="6156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マスの線 14"/>
            <p:cNvCxnSpPr/>
            <p:nvPr/>
          </p:nvCxnSpPr>
          <p:spPr>
            <a:xfrm>
              <a:off x="6588000" y="145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3行目"/>
          <p:cNvGrpSpPr/>
          <p:nvPr/>
        </p:nvGrpSpPr>
        <p:grpSpPr>
          <a:xfrm>
            <a:off x="540000" y="2016000"/>
            <a:ext cx="6480000" cy="432000"/>
            <a:chOff x="540000" y="2016000"/>
            <a:chExt cx="6480000" cy="432000"/>
          </a:xfrm>
        </p:grpSpPr>
        <p:sp>
          <p:nvSpPr>
            <p:cNvPr id="37" name="外わく"/>
            <p:cNvSpPr/>
            <p:nvPr/>
          </p:nvSpPr>
          <p:spPr>
            <a:xfrm>
              <a:off x="540000" y="2016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8" name="マスの線 1"/>
            <p:cNvCxnSpPr/>
            <p:nvPr/>
          </p:nvCxnSpPr>
          <p:spPr>
            <a:xfrm>
              <a:off x="972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2"/>
            <p:cNvCxnSpPr/>
            <p:nvPr/>
          </p:nvCxnSpPr>
          <p:spPr>
            <a:xfrm>
              <a:off x="1404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3"/>
            <p:cNvCxnSpPr/>
            <p:nvPr/>
          </p:nvCxnSpPr>
          <p:spPr>
            <a:xfrm>
              <a:off x="1836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4"/>
            <p:cNvCxnSpPr/>
            <p:nvPr/>
          </p:nvCxnSpPr>
          <p:spPr>
            <a:xfrm>
              <a:off x="2268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マスの線 5"/>
            <p:cNvCxnSpPr/>
            <p:nvPr/>
          </p:nvCxnSpPr>
          <p:spPr>
            <a:xfrm>
              <a:off x="2700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マスの線 6"/>
            <p:cNvCxnSpPr/>
            <p:nvPr/>
          </p:nvCxnSpPr>
          <p:spPr>
            <a:xfrm>
              <a:off x="3132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マスの線 7"/>
            <p:cNvCxnSpPr/>
            <p:nvPr/>
          </p:nvCxnSpPr>
          <p:spPr>
            <a:xfrm>
              <a:off x="3564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マスの線 8"/>
            <p:cNvCxnSpPr/>
            <p:nvPr/>
          </p:nvCxnSpPr>
          <p:spPr>
            <a:xfrm>
              <a:off x="3996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9"/>
            <p:cNvCxnSpPr/>
            <p:nvPr/>
          </p:nvCxnSpPr>
          <p:spPr>
            <a:xfrm>
              <a:off x="4428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10"/>
            <p:cNvCxnSpPr/>
            <p:nvPr/>
          </p:nvCxnSpPr>
          <p:spPr>
            <a:xfrm>
              <a:off x="4860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11"/>
            <p:cNvCxnSpPr/>
            <p:nvPr/>
          </p:nvCxnSpPr>
          <p:spPr>
            <a:xfrm>
              <a:off x="5292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マスの線 12"/>
            <p:cNvCxnSpPr/>
            <p:nvPr/>
          </p:nvCxnSpPr>
          <p:spPr>
            <a:xfrm>
              <a:off x="5724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マスの線 13"/>
            <p:cNvCxnSpPr/>
            <p:nvPr/>
          </p:nvCxnSpPr>
          <p:spPr>
            <a:xfrm>
              <a:off x="6156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マスの線 14"/>
            <p:cNvCxnSpPr/>
            <p:nvPr/>
          </p:nvCxnSpPr>
          <p:spPr>
            <a:xfrm>
              <a:off x="6588000" y="201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4行目"/>
          <p:cNvGrpSpPr/>
          <p:nvPr/>
        </p:nvGrpSpPr>
        <p:grpSpPr>
          <a:xfrm>
            <a:off x="540000" y="2574000"/>
            <a:ext cx="6480000" cy="432000"/>
            <a:chOff x="540000" y="2574000"/>
            <a:chExt cx="6480000" cy="432000"/>
          </a:xfrm>
        </p:grpSpPr>
        <p:sp>
          <p:nvSpPr>
            <p:cNvPr id="53" name="外わく"/>
            <p:cNvSpPr/>
            <p:nvPr/>
          </p:nvSpPr>
          <p:spPr>
            <a:xfrm>
              <a:off x="540000" y="2574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54" name="マスの線 1"/>
            <p:cNvCxnSpPr/>
            <p:nvPr/>
          </p:nvCxnSpPr>
          <p:spPr>
            <a:xfrm>
              <a:off x="972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マスの線 2"/>
            <p:cNvCxnSpPr/>
            <p:nvPr/>
          </p:nvCxnSpPr>
          <p:spPr>
            <a:xfrm>
              <a:off x="1404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マスの線 3"/>
            <p:cNvCxnSpPr/>
            <p:nvPr/>
          </p:nvCxnSpPr>
          <p:spPr>
            <a:xfrm>
              <a:off x="1836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マスの線 4"/>
            <p:cNvCxnSpPr/>
            <p:nvPr/>
          </p:nvCxnSpPr>
          <p:spPr>
            <a:xfrm>
              <a:off x="2268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マスの線 5"/>
            <p:cNvCxnSpPr/>
            <p:nvPr/>
          </p:nvCxnSpPr>
          <p:spPr>
            <a:xfrm>
              <a:off x="2700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6"/>
            <p:cNvCxnSpPr/>
            <p:nvPr/>
          </p:nvCxnSpPr>
          <p:spPr>
            <a:xfrm>
              <a:off x="3132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7"/>
            <p:cNvCxnSpPr/>
            <p:nvPr/>
          </p:nvCxnSpPr>
          <p:spPr>
            <a:xfrm>
              <a:off x="3564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マスの線 8"/>
            <p:cNvCxnSpPr/>
            <p:nvPr/>
          </p:nvCxnSpPr>
          <p:spPr>
            <a:xfrm>
              <a:off x="3996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マスの線 9"/>
            <p:cNvCxnSpPr/>
            <p:nvPr/>
          </p:nvCxnSpPr>
          <p:spPr>
            <a:xfrm>
              <a:off x="4428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マスの線 10"/>
            <p:cNvCxnSpPr/>
            <p:nvPr/>
          </p:nvCxnSpPr>
          <p:spPr>
            <a:xfrm>
              <a:off x="4860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マスの線 11"/>
            <p:cNvCxnSpPr/>
            <p:nvPr/>
          </p:nvCxnSpPr>
          <p:spPr>
            <a:xfrm>
              <a:off x="5292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マスの線 12"/>
            <p:cNvCxnSpPr/>
            <p:nvPr/>
          </p:nvCxnSpPr>
          <p:spPr>
            <a:xfrm>
              <a:off x="5724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マスの線 13"/>
            <p:cNvCxnSpPr/>
            <p:nvPr/>
          </p:nvCxnSpPr>
          <p:spPr>
            <a:xfrm>
              <a:off x="6156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14"/>
            <p:cNvCxnSpPr/>
            <p:nvPr/>
          </p:nvCxnSpPr>
          <p:spPr>
            <a:xfrm>
              <a:off x="6588000" y="257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5行目"/>
          <p:cNvGrpSpPr/>
          <p:nvPr/>
        </p:nvGrpSpPr>
        <p:grpSpPr>
          <a:xfrm>
            <a:off x="540000" y="3132000"/>
            <a:ext cx="6480000" cy="432000"/>
            <a:chOff x="540000" y="3132000"/>
            <a:chExt cx="6480000" cy="432000"/>
          </a:xfrm>
        </p:grpSpPr>
        <p:sp>
          <p:nvSpPr>
            <p:cNvPr id="69" name="外わく"/>
            <p:cNvSpPr/>
            <p:nvPr/>
          </p:nvSpPr>
          <p:spPr>
            <a:xfrm>
              <a:off x="540000" y="3132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70" name="マスの線 1"/>
            <p:cNvCxnSpPr/>
            <p:nvPr/>
          </p:nvCxnSpPr>
          <p:spPr>
            <a:xfrm>
              <a:off x="972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マスの線 2"/>
            <p:cNvCxnSpPr/>
            <p:nvPr/>
          </p:nvCxnSpPr>
          <p:spPr>
            <a:xfrm>
              <a:off x="1404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3"/>
            <p:cNvCxnSpPr/>
            <p:nvPr/>
          </p:nvCxnSpPr>
          <p:spPr>
            <a:xfrm>
              <a:off x="1836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マスの線 4"/>
            <p:cNvCxnSpPr/>
            <p:nvPr/>
          </p:nvCxnSpPr>
          <p:spPr>
            <a:xfrm>
              <a:off x="2268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マスの線 5"/>
            <p:cNvCxnSpPr/>
            <p:nvPr/>
          </p:nvCxnSpPr>
          <p:spPr>
            <a:xfrm>
              <a:off x="2700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マスの線 6"/>
            <p:cNvCxnSpPr/>
            <p:nvPr/>
          </p:nvCxnSpPr>
          <p:spPr>
            <a:xfrm>
              <a:off x="3132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7"/>
            <p:cNvCxnSpPr/>
            <p:nvPr/>
          </p:nvCxnSpPr>
          <p:spPr>
            <a:xfrm>
              <a:off x="3564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8"/>
            <p:cNvCxnSpPr/>
            <p:nvPr/>
          </p:nvCxnSpPr>
          <p:spPr>
            <a:xfrm>
              <a:off x="3996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9"/>
            <p:cNvCxnSpPr/>
            <p:nvPr/>
          </p:nvCxnSpPr>
          <p:spPr>
            <a:xfrm>
              <a:off x="4428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マスの線 10"/>
            <p:cNvCxnSpPr/>
            <p:nvPr/>
          </p:nvCxnSpPr>
          <p:spPr>
            <a:xfrm>
              <a:off x="4860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マスの線 11"/>
            <p:cNvCxnSpPr/>
            <p:nvPr/>
          </p:nvCxnSpPr>
          <p:spPr>
            <a:xfrm>
              <a:off x="5292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マスの線 12"/>
            <p:cNvCxnSpPr/>
            <p:nvPr/>
          </p:nvCxnSpPr>
          <p:spPr>
            <a:xfrm>
              <a:off x="5724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マスの線 13"/>
            <p:cNvCxnSpPr/>
            <p:nvPr/>
          </p:nvCxnSpPr>
          <p:spPr>
            <a:xfrm>
              <a:off x="6156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マスの線 14"/>
            <p:cNvCxnSpPr/>
            <p:nvPr/>
          </p:nvCxnSpPr>
          <p:spPr>
            <a:xfrm>
              <a:off x="6588000" y="313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6行目"/>
          <p:cNvGrpSpPr/>
          <p:nvPr/>
        </p:nvGrpSpPr>
        <p:grpSpPr>
          <a:xfrm>
            <a:off x="540000" y="3690000"/>
            <a:ext cx="6480000" cy="432000"/>
            <a:chOff x="540000" y="3690000"/>
            <a:chExt cx="6480000" cy="432000"/>
          </a:xfrm>
        </p:grpSpPr>
        <p:sp>
          <p:nvSpPr>
            <p:cNvPr id="85" name="外わく"/>
            <p:cNvSpPr/>
            <p:nvPr/>
          </p:nvSpPr>
          <p:spPr>
            <a:xfrm>
              <a:off x="540000" y="3690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86" name="マスの線 1"/>
            <p:cNvCxnSpPr/>
            <p:nvPr/>
          </p:nvCxnSpPr>
          <p:spPr>
            <a:xfrm>
              <a:off x="972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2"/>
            <p:cNvCxnSpPr/>
            <p:nvPr/>
          </p:nvCxnSpPr>
          <p:spPr>
            <a:xfrm>
              <a:off x="1404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3"/>
            <p:cNvCxnSpPr/>
            <p:nvPr/>
          </p:nvCxnSpPr>
          <p:spPr>
            <a:xfrm>
              <a:off x="1836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4"/>
            <p:cNvCxnSpPr/>
            <p:nvPr/>
          </p:nvCxnSpPr>
          <p:spPr>
            <a:xfrm>
              <a:off x="2268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5"/>
            <p:cNvCxnSpPr/>
            <p:nvPr/>
          </p:nvCxnSpPr>
          <p:spPr>
            <a:xfrm>
              <a:off x="2700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6"/>
            <p:cNvCxnSpPr/>
            <p:nvPr/>
          </p:nvCxnSpPr>
          <p:spPr>
            <a:xfrm>
              <a:off x="3132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7"/>
            <p:cNvCxnSpPr/>
            <p:nvPr/>
          </p:nvCxnSpPr>
          <p:spPr>
            <a:xfrm>
              <a:off x="3564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8"/>
            <p:cNvCxnSpPr/>
            <p:nvPr/>
          </p:nvCxnSpPr>
          <p:spPr>
            <a:xfrm>
              <a:off x="3996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マスの線 9"/>
            <p:cNvCxnSpPr/>
            <p:nvPr/>
          </p:nvCxnSpPr>
          <p:spPr>
            <a:xfrm>
              <a:off x="4428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マスの線 10"/>
            <p:cNvCxnSpPr/>
            <p:nvPr/>
          </p:nvCxnSpPr>
          <p:spPr>
            <a:xfrm>
              <a:off x="4860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マスの線 11"/>
            <p:cNvCxnSpPr/>
            <p:nvPr/>
          </p:nvCxnSpPr>
          <p:spPr>
            <a:xfrm>
              <a:off x="5292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マスの線 12"/>
            <p:cNvCxnSpPr/>
            <p:nvPr/>
          </p:nvCxnSpPr>
          <p:spPr>
            <a:xfrm>
              <a:off x="5724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マスの線 13"/>
            <p:cNvCxnSpPr/>
            <p:nvPr/>
          </p:nvCxnSpPr>
          <p:spPr>
            <a:xfrm>
              <a:off x="6156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マスの線 14"/>
            <p:cNvCxnSpPr/>
            <p:nvPr/>
          </p:nvCxnSpPr>
          <p:spPr>
            <a:xfrm>
              <a:off x="6588000" y="369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7行目"/>
          <p:cNvGrpSpPr/>
          <p:nvPr/>
        </p:nvGrpSpPr>
        <p:grpSpPr>
          <a:xfrm>
            <a:off x="540000" y="4248000"/>
            <a:ext cx="6480000" cy="432000"/>
            <a:chOff x="540000" y="4248000"/>
            <a:chExt cx="6480000" cy="432000"/>
          </a:xfrm>
        </p:grpSpPr>
        <p:sp>
          <p:nvSpPr>
            <p:cNvPr id="101" name="外わく"/>
            <p:cNvSpPr/>
            <p:nvPr/>
          </p:nvSpPr>
          <p:spPr>
            <a:xfrm>
              <a:off x="540000" y="4248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02" name="マスの線 1"/>
            <p:cNvCxnSpPr/>
            <p:nvPr/>
          </p:nvCxnSpPr>
          <p:spPr>
            <a:xfrm>
              <a:off x="972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マスの線 2"/>
            <p:cNvCxnSpPr/>
            <p:nvPr/>
          </p:nvCxnSpPr>
          <p:spPr>
            <a:xfrm>
              <a:off x="1404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マスの線 3"/>
            <p:cNvCxnSpPr/>
            <p:nvPr/>
          </p:nvCxnSpPr>
          <p:spPr>
            <a:xfrm>
              <a:off x="1836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マスの線 4"/>
            <p:cNvCxnSpPr/>
            <p:nvPr/>
          </p:nvCxnSpPr>
          <p:spPr>
            <a:xfrm>
              <a:off x="2268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マスの線 5"/>
            <p:cNvCxnSpPr/>
            <p:nvPr/>
          </p:nvCxnSpPr>
          <p:spPr>
            <a:xfrm>
              <a:off x="2700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マスの線 6"/>
            <p:cNvCxnSpPr/>
            <p:nvPr/>
          </p:nvCxnSpPr>
          <p:spPr>
            <a:xfrm>
              <a:off x="3132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マスの線 7"/>
            <p:cNvCxnSpPr/>
            <p:nvPr/>
          </p:nvCxnSpPr>
          <p:spPr>
            <a:xfrm>
              <a:off x="3564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マスの線 8"/>
            <p:cNvCxnSpPr/>
            <p:nvPr/>
          </p:nvCxnSpPr>
          <p:spPr>
            <a:xfrm>
              <a:off x="3996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マスの線 9"/>
            <p:cNvCxnSpPr/>
            <p:nvPr/>
          </p:nvCxnSpPr>
          <p:spPr>
            <a:xfrm>
              <a:off x="4428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マスの線 10"/>
            <p:cNvCxnSpPr/>
            <p:nvPr/>
          </p:nvCxnSpPr>
          <p:spPr>
            <a:xfrm>
              <a:off x="4860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マスの線 11"/>
            <p:cNvCxnSpPr/>
            <p:nvPr/>
          </p:nvCxnSpPr>
          <p:spPr>
            <a:xfrm>
              <a:off x="5292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マスの線 12"/>
            <p:cNvCxnSpPr/>
            <p:nvPr/>
          </p:nvCxnSpPr>
          <p:spPr>
            <a:xfrm>
              <a:off x="5724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マスの線 13"/>
            <p:cNvCxnSpPr/>
            <p:nvPr/>
          </p:nvCxnSpPr>
          <p:spPr>
            <a:xfrm>
              <a:off x="6156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マスの線 14"/>
            <p:cNvCxnSpPr/>
            <p:nvPr/>
          </p:nvCxnSpPr>
          <p:spPr>
            <a:xfrm>
              <a:off x="6588000" y="424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8行目"/>
          <p:cNvGrpSpPr/>
          <p:nvPr/>
        </p:nvGrpSpPr>
        <p:grpSpPr>
          <a:xfrm>
            <a:off x="540000" y="4806000"/>
            <a:ext cx="6480000" cy="432000"/>
            <a:chOff x="540000" y="4806000"/>
            <a:chExt cx="6480000" cy="432000"/>
          </a:xfrm>
        </p:grpSpPr>
        <p:sp>
          <p:nvSpPr>
            <p:cNvPr id="117" name="外わく"/>
            <p:cNvSpPr/>
            <p:nvPr/>
          </p:nvSpPr>
          <p:spPr>
            <a:xfrm>
              <a:off x="540000" y="4806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18" name="マスの線 1"/>
            <p:cNvCxnSpPr/>
            <p:nvPr/>
          </p:nvCxnSpPr>
          <p:spPr>
            <a:xfrm>
              <a:off x="972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マスの線 2"/>
            <p:cNvCxnSpPr/>
            <p:nvPr/>
          </p:nvCxnSpPr>
          <p:spPr>
            <a:xfrm>
              <a:off x="1404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マスの線 3"/>
            <p:cNvCxnSpPr/>
            <p:nvPr/>
          </p:nvCxnSpPr>
          <p:spPr>
            <a:xfrm>
              <a:off x="1836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マスの線 4"/>
            <p:cNvCxnSpPr/>
            <p:nvPr/>
          </p:nvCxnSpPr>
          <p:spPr>
            <a:xfrm>
              <a:off x="2268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マスの線 5"/>
            <p:cNvCxnSpPr/>
            <p:nvPr/>
          </p:nvCxnSpPr>
          <p:spPr>
            <a:xfrm>
              <a:off x="2700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マスの線 6"/>
            <p:cNvCxnSpPr/>
            <p:nvPr/>
          </p:nvCxnSpPr>
          <p:spPr>
            <a:xfrm>
              <a:off x="3132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マスの線 7"/>
            <p:cNvCxnSpPr/>
            <p:nvPr/>
          </p:nvCxnSpPr>
          <p:spPr>
            <a:xfrm>
              <a:off x="3564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マスの線 8"/>
            <p:cNvCxnSpPr/>
            <p:nvPr/>
          </p:nvCxnSpPr>
          <p:spPr>
            <a:xfrm>
              <a:off x="3996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マスの線 9"/>
            <p:cNvCxnSpPr/>
            <p:nvPr/>
          </p:nvCxnSpPr>
          <p:spPr>
            <a:xfrm>
              <a:off x="4428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マスの線 10"/>
            <p:cNvCxnSpPr/>
            <p:nvPr/>
          </p:nvCxnSpPr>
          <p:spPr>
            <a:xfrm>
              <a:off x="4860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マスの線 11"/>
            <p:cNvCxnSpPr/>
            <p:nvPr/>
          </p:nvCxnSpPr>
          <p:spPr>
            <a:xfrm>
              <a:off x="5292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マスの線 12"/>
            <p:cNvCxnSpPr/>
            <p:nvPr/>
          </p:nvCxnSpPr>
          <p:spPr>
            <a:xfrm>
              <a:off x="5724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マスの線 13"/>
            <p:cNvCxnSpPr/>
            <p:nvPr/>
          </p:nvCxnSpPr>
          <p:spPr>
            <a:xfrm>
              <a:off x="6156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マスの線 14"/>
            <p:cNvCxnSpPr/>
            <p:nvPr/>
          </p:nvCxnSpPr>
          <p:spPr>
            <a:xfrm>
              <a:off x="6588000" y="480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9行目"/>
          <p:cNvGrpSpPr/>
          <p:nvPr/>
        </p:nvGrpSpPr>
        <p:grpSpPr>
          <a:xfrm>
            <a:off x="540000" y="5364000"/>
            <a:ext cx="6480000" cy="432000"/>
            <a:chOff x="540000" y="5364000"/>
            <a:chExt cx="6480000" cy="432000"/>
          </a:xfrm>
        </p:grpSpPr>
        <p:sp>
          <p:nvSpPr>
            <p:cNvPr id="133" name="外わく"/>
            <p:cNvSpPr/>
            <p:nvPr/>
          </p:nvSpPr>
          <p:spPr>
            <a:xfrm>
              <a:off x="540000" y="5364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34" name="マスの線 1"/>
            <p:cNvCxnSpPr/>
            <p:nvPr/>
          </p:nvCxnSpPr>
          <p:spPr>
            <a:xfrm>
              <a:off x="972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マスの線 2"/>
            <p:cNvCxnSpPr/>
            <p:nvPr/>
          </p:nvCxnSpPr>
          <p:spPr>
            <a:xfrm>
              <a:off x="1404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マスの線 3"/>
            <p:cNvCxnSpPr/>
            <p:nvPr/>
          </p:nvCxnSpPr>
          <p:spPr>
            <a:xfrm>
              <a:off x="1836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マスの線 4"/>
            <p:cNvCxnSpPr/>
            <p:nvPr/>
          </p:nvCxnSpPr>
          <p:spPr>
            <a:xfrm>
              <a:off x="2268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マスの線 5"/>
            <p:cNvCxnSpPr/>
            <p:nvPr/>
          </p:nvCxnSpPr>
          <p:spPr>
            <a:xfrm>
              <a:off x="2700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マスの線 6"/>
            <p:cNvCxnSpPr/>
            <p:nvPr/>
          </p:nvCxnSpPr>
          <p:spPr>
            <a:xfrm>
              <a:off x="3132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マスの線 7"/>
            <p:cNvCxnSpPr/>
            <p:nvPr/>
          </p:nvCxnSpPr>
          <p:spPr>
            <a:xfrm>
              <a:off x="3564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マスの線 8"/>
            <p:cNvCxnSpPr/>
            <p:nvPr/>
          </p:nvCxnSpPr>
          <p:spPr>
            <a:xfrm>
              <a:off x="3996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マスの線 9"/>
            <p:cNvCxnSpPr/>
            <p:nvPr/>
          </p:nvCxnSpPr>
          <p:spPr>
            <a:xfrm>
              <a:off x="4428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マスの線 10"/>
            <p:cNvCxnSpPr/>
            <p:nvPr/>
          </p:nvCxnSpPr>
          <p:spPr>
            <a:xfrm>
              <a:off x="4860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マスの線 11"/>
            <p:cNvCxnSpPr/>
            <p:nvPr/>
          </p:nvCxnSpPr>
          <p:spPr>
            <a:xfrm>
              <a:off x="5292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マスの線 12"/>
            <p:cNvCxnSpPr/>
            <p:nvPr/>
          </p:nvCxnSpPr>
          <p:spPr>
            <a:xfrm>
              <a:off x="5724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マスの線 13"/>
            <p:cNvCxnSpPr/>
            <p:nvPr/>
          </p:nvCxnSpPr>
          <p:spPr>
            <a:xfrm>
              <a:off x="6156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マスの線 14"/>
            <p:cNvCxnSpPr/>
            <p:nvPr/>
          </p:nvCxnSpPr>
          <p:spPr>
            <a:xfrm>
              <a:off x="6588000" y="536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10行目"/>
          <p:cNvGrpSpPr/>
          <p:nvPr/>
        </p:nvGrpSpPr>
        <p:grpSpPr>
          <a:xfrm>
            <a:off x="540000" y="5922000"/>
            <a:ext cx="6480000" cy="432000"/>
            <a:chOff x="540000" y="5922000"/>
            <a:chExt cx="6480000" cy="432000"/>
          </a:xfrm>
        </p:grpSpPr>
        <p:sp>
          <p:nvSpPr>
            <p:cNvPr id="149" name="外わく"/>
            <p:cNvSpPr/>
            <p:nvPr/>
          </p:nvSpPr>
          <p:spPr>
            <a:xfrm>
              <a:off x="540000" y="5922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50" name="マスの線 1"/>
            <p:cNvCxnSpPr/>
            <p:nvPr/>
          </p:nvCxnSpPr>
          <p:spPr>
            <a:xfrm>
              <a:off x="972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マスの線 2"/>
            <p:cNvCxnSpPr/>
            <p:nvPr/>
          </p:nvCxnSpPr>
          <p:spPr>
            <a:xfrm>
              <a:off x="1404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マスの線 3"/>
            <p:cNvCxnSpPr/>
            <p:nvPr/>
          </p:nvCxnSpPr>
          <p:spPr>
            <a:xfrm>
              <a:off x="1836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マスの線 4"/>
            <p:cNvCxnSpPr/>
            <p:nvPr/>
          </p:nvCxnSpPr>
          <p:spPr>
            <a:xfrm>
              <a:off x="2268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マスの線 5"/>
            <p:cNvCxnSpPr/>
            <p:nvPr/>
          </p:nvCxnSpPr>
          <p:spPr>
            <a:xfrm>
              <a:off x="2700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マスの線 6"/>
            <p:cNvCxnSpPr/>
            <p:nvPr/>
          </p:nvCxnSpPr>
          <p:spPr>
            <a:xfrm>
              <a:off x="3132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マスの線 7"/>
            <p:cNvCxnSpPr/>
            <p:nvPr/>
          </p:nvCxnSpPr>
          <p:spPr>
            <a:xfrm>
              <a:off x="3564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マスの線 8"/>
            <p:cNvCxnSpPr/>
            <p:nvPr/>
          </p:nvCxnSpPr>
          <p:spPr>
            <a:xfrm>
              <a:off x="3996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マスの線 9"/>
            <p:cNvCxnSpPr/>
            <p:nvPr/>
          </p:nvCxnSpPr>
          <p:spPr>
            <a:xfrm>
              <a:off x="4428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マスの線 10"/>
            <p:cNvCxnSpPr/>
            <p:nvPr/>
          </p:nvCxnSpPr>
          <p:spPr>
            <a:xfrm>
              <a:off x="4860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マスの線 11"/>
            <p:cNvCxnSpPr/>
            <p:nvPr/>
          </p:nvCxnSpPr>
          <p:spPr>
            <a:xfrm>
              <a:off x="5292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マスの線 12"/>
            <p:cNvCxnSpPr/>
            <p:nvPr/>
          </p:nvCxnSpPr>
          <p:spPr>
            <a:xfrm>
              <a:off x="5724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マスの線 13"/>
            <p:cNvCxnSpPr/>
            <p:nvPr/>
          </p:nvCxnSpPr>
          <p:spPr>
            <a:xfrm>
              <a:off x="6156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マスの線 14"/>
            <p:cNvCxnSpPr/>
            <p:nvPr/>
          </p:nvCxnSpPr>
          <p:spPr>
            <a:xfrm>
              <a:off x="6588000" y="5922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11行目"/>
          <p:cNvGrpSpPr/>
          <p:nvPr/>
        </p:nvGrpSpPr>
        <p:grpSpPr>
          <a:xfrm>
            <a:off x="540000" y="6480000"/>
            <a:ext cx="6480000" cy="432000"/>
            <a:chOff x="540000" y="6480000"/>
            <a:chExt cx="6480000" cy="432000"/>
          </a:xfrm>
        </p:grpSpPr>
        <p:sp>
          <p:nvSpPr>
            <p:cNvPr id="165" name="外わく"/>
            <p:cNvSpPr/>
            <p:nvPr/>
          </p:nvSpPr>
          <p:spPr>
            <a:xfrm>
              <a:off x="540000" y="6480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66" name="マスの線 1"/>
            <p:cNvCxnSpPr/>
            <p:nvPr/>
          </p:nvCxnSpPr>
          <p:spPr>
            <a:xfrm>
              <a:off x="972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マスの線 2"/>
            <p:cNvCxnSpPr/>
            <p:nvPr/>
          </p:nvCxnSpPr>
          <p:spPr>
            <a:xfrm>
              <a:off x="1404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マスの線 3"/>
            <p:cNvCxnSpPr/>
            <p:nvPr/>
          </p:nvCxnSpPr>
          <p:spPr>
            <a:xfrm>
              <a:off x="1836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マスの線 4"/>
            <p:cNvCxnSpPr/>
            <p:nvPr/>
          </p:nvCxnSpPr>
          <p:spPr>
            <a:xfrm>
              <a:off x="2268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マスの線 5"/>
            <p:cNvCxnSpPr/>
            <p:nvPr/>
          </p:nvCxnSpPr>
          <p:spPr>
            <a:xfrm>
              <a:off x="2700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マスの線 6"/>
            <p:cNvCxnSpPr/>
            <p:nvPr/>
          </p:nvCxnSpPr>
          <p:spPr>
            <a:xfrm>
              <a:off x="3132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マスの線 7"/>
            <p:cNvCxnSpPr/>
            <p:nvPr/>
          </p:nvCxnSpPr>
          <p:spPr>
            <a:xfrm>
              <a:off x="3564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マスの線 8"/>
            <p:cNvCxnSpPr/>
            <p:nvPr/>
          </p:nvCxnSpPr>
          <p:spPr>
            <a:xfrm>
              <a:off x="3996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マスの線 9"/>
            <p:cNvCxnSpPr/>
            <p:nvPr/>
          </p:nvCxnSpPr>
          <p:spPr>
            <a:xfrm>
              <a:off x="4428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マスの線 10"/>
            <p:cNvCxnSpPr/>
            <p:nvPr/>
          </p:nvCxnSpPr>
          <p:spPr>
            <a:xfrm>
              <a:off x="4860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マスの線 11"/>
            <p:cNvCxnSpPr/>
            <p:nvPr/>
          </p:nvCxnSpPr>
          <p:spPr>
            <a:xfrm>
              <a:off x="5292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マスの線 12"/>
            <p:cNvCxnSpPr/>
            <p:nvPr/>
          </p:nvCxnSpPr>
          <p:spPr>
            <a:xfrm>
              <a:off x="5724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マスの線 13"/>
            <p:cNvCxnSpPr/>
            <p:nvPr/>
          </p:nvCxnSpPr>
          <p:spPr>
            <a:xfrm>
              <a:off x="6156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マスの線 14"/>
            <p:cNvCxnSpPr/>
            <p:nvPr/>
          </p:nvCxnSpPr>
          <p:spPr>
            <a:xfrm>
              <a:off x="6588000" y="6480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12行目"/>
          <p:cNvGrpSpPr/>
          <p:nvPr/>
        </p:nvGrpSpPr>
        <p:grpSpPr>
          <a:xfrm>
            <a:off x="540000" y="7038000"/>
            <a:ext cx="6480000" cy="432000"/>
            <a:chOff x="540000" y="7038000"/>
            <a:chExt cx="6480000" cy="432000"/>
          </a:xfrm>
        </p:grpSpPr>
        <p:sp>
          <p:nvSpPr>
            <p:cNvPr id="181" name="外わく"/>
            <p:cNvSpPr/>
            <p:nvPr/>
          </p:nvSpPr>
          <p:spPr>
            <a:xfrm>
              <a:off x="540000" y="7038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82" name="マスの線 1"/>
            <p:cNvCxnSpPr/>
            <p:nvPr/>
          </p:nvCxnSpPr>
          <p:spPr>
            <a:xfrm>
              <a:off x="972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マスの線 2"/>
            <p:cNvCxnSpPr/>
            <p:nvPr/>
          </p:nvCxnSpPr>
          <p:spPr>
            <a:xfrm>
              <a:off x="1404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マスの線 3"/>
            <p:cNvCxnSpPr/>
            <p:nvPr/>
          </p:nvCxnSpPr>
          <p:spPr>
            <a:xfrm>
              <a:off x="1836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マスの線 4"/>
            <p:cNvCxnSpPr/>
            <p:nvPr/>
          </p:nvCxnSpPr>
          <p:spPr>
            <a:xfrm>
              <a:off x="2268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マスの線 5"/>
            <p:cNvCxnSpPr/>
            <p:nvPr/>
          </p:nvCxnSpPr>
          <p:spPr>
            <a:xfrm>
              <a:off x="2700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マスの線 6"/>
            <p:cNvCxnSpPr/>
            <p:nvPr/>
          </p:nvCxnSpPr>
          <p:spPr>
            <a:xfrm>
              <a:off x="3132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マスの線 7"/>
            <p:cNvCxnSpPr/>
            <p:nvPr/>
          </p:nvCxnSpPr>
          <p:spPr>
            <a:xfrm>
              <a:off x="3564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マスの線 8"/>
            <p:cNvCxnSpPr/>
            <p:nvPr/>
          </p:nvCxnSpPr>
          <p:spPr>
            <a:xfrm>
              <a:off x="3996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マスの線 9"/>
            <p:cNvCxnSpPr/>
            <p:nvPr/>
          </p:nvCxnSpPr>
          <p:spPr>
            <a:xfrm>
              <a:off x="4428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マスの線 10"/>
            <p:cNvCxnSpPr/>
            <p:nvPr/>
          </p:nvCxnSpPr>
          <p:spPr>
            <a:xfrm>
              <a:off x="4860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マスの線 11"/>
            <p:cNvCxnSpPr/>
            <p:nvPr/>
          </p:nvCxnSpPr>
          <p:spPr>
            <a:xfrm>
              <a:off x="5292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マスの線 12"/>
            <p:cNvCxnSpPr/>
            <p:nvPr/>
          </p:nvCxnSpPr>
          <p:spPr>
            <a:xfrm>
              <a:off x="5724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マスの線 13"/>
            <p:cNvCxnSpPr/>
            <p:nvPr/>
          </p:nvCxnSpPr>
          <p:spPr>
            <a:xfrm>
              <a:off x="6156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マスの線 14"/>
            <p:cNvCxnSpPr/>
            <p:nvPr/>
          </p:nvCxnSpPr>
          <p:spPr>
            <a:xfrm>
              <a:off x="6588000" y="7038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13行目"/>
          <p:cNvGrpSpPr/>
          <p:nvPr/>
        </p:nvGrpSpPr>
        <p:grpSpPr>
          <a:xfrm>
            <a:off x="540000" y="7596000"/>
            <a:ext cx="6480000" cy="432000"/>
            <a:chOff x="540000" y="7596000"/>
            <a:chExt cx="6480000" cy="432000"/>
          </a:xfrm>
        </p:grpSpPr>
        <p:sp>
          <p:nvSpPr>
            <p:cNvPr id="197" name="外わく"/>
            <p:cNvSpPr/>
            <p:nvPr/>
          </p:nvSpPr>
          <p:spPr>
            <a:xfrm>
              <a:off x="540000" y="7596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98" name="マスの線 1"/>
            <p:cNvCxnSpPr/>
            <p:nvPr/>
          </p:nvCxnSpPr>
          <p:spPr>
            <a:xfrm>
              <a:off x="972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マスの線 2"/>
            <p:cNvCxnSpPr/>
            <p:nvPr/>
          </p:nvCxnSpPr>
          <p:spPr>
            <a:xfrm>
              <a:off x="1404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マスの線 3"/>
            <p:cNvCxnSpPr/>
            <p:nvPr/>
          </p:nvCxnSpPr>
          <p:spPr>
            <a:xfrm>
              <a:off x="1836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マスの線 4"/>
            <p:cNvCxnSpPr/>
            <p:nvPr/>
          </p:nvCxnSpPr>
          <p:spPr>
            <a:xfrm>
              <a:off x="2268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マスの線 5"/>
            <p:cNvCxnSpPr/>
            <p:nvPr/>
          </p:nvCxnSpPr>
          <p:spPr>
            <a:xfrm>
              <a:off x="2700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マスの線 6"/>
            <p:cNvCxnSpPr/>
            <p:nvPr/>
          </p:nvCxnSpPr>
          <p:spPr>
            <a:xfrm>
              <a:off x="3132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マスの線 7"/>
            <p:cNvCxnSpPr/>
            <p:nvPr/>
          </p:nvCxnSpPr>
          <p:spPr>
            <a:xfrm>
              <a:off x="3564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マスの線 8"/>
            <p:cNvCxnSpPr/>
            <p:nvPr/>
          </p:nvCxnSpPr>
          <p:spPr>
            <a:xfrm>
              <a:off x="3996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マスの線 9"/>
            <p:cNvCxnSpPr/>
            <p:nvPr/>
          </p:nvCxnSpPr>
          <p:spPr>
            <a:xfrm>
              <a:off x="4428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マスの線 10"/>
            <p:cNvCxnSpPr/>
            <p:nvPr/>
          </p:nvCxnSpPr>
          <p:spPr>
            <a:xfrm>
              <a:off x="4860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マスの線 11"/>
            <p:cNvCxnSpPr/>
            <p:nvPr/>
          </p:nvCxnSpPr>
          <p:spPr>
            <a:xfrm>
              <a:off x="5292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マスの線 12"/>
            <p:cNvCxnSpPr/>
            <p:nvPr/>
          </p:nvCxnSpPr>
          <p:spPr>
            <a:xfrm>
              <a:off x="5724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マスの線 13"/>
            <p:cNvCxnSpPr/>
            <p:nvPr/>
          </p:nvCxnSpPr>
          <p:spPr>
            <a:xfrm>
              <a:off x="6156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マスの線 14"/>
            <p:cNvCxnSpPr/>
            <p:nvPr/>
          </p:nvCxnSpPr>
          <p:spPr>
            <a:xfrm>
              <a:off x="6588000" y="7596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14行目"/>
          <p:cNvGrpSpPr/>
          <p:nvPr/>
        </p:nvGrpSpPr>
        <p:grpSpPr>
          <a:xfrm>
            <a:off x="540000" y="8154000"/>
            <a:ext cx="6480000" cy="432000"/>
            <a:chOff x="540000" y="8154000"/>
            <a:chExt cx="6480000" cy="432000"/>
          </a:xfrm>
        </p:grpSpPr>
        <p:sp>
          <p:nvSpPr>
            <p:cNvPr id="213" name="外わく"/>
            <p:cNvSpPr/>
            <p:nvPr/>
          </p:nvSpPr>
          <p:spPr>
            <a:xfrm>
              <a:off x="540000" y="8154000"/>
              <a:ext cx="6480000" cy="432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14" name="マスの線 1"/>
            <p:cNvCxnSpPr/>
            <p:nvPr/>
          </p:nvCxnSpPr>
          <p:spPr>
            <a:xfrm>
              <a:off x="972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マスの線 2"/>
            <p:cNvCxnSpPr/>
            <p:nvPr/>
          </p:nvCxnSpPr>
          <p:spPr>
            <a:xfrm>
              <a:off x="1404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マスの線 3"/>
            <p:cNvCxnSpPr/>
            <p:nvPr/>
          </p:nvCxnSpPr>
          <p:spPr>
            <a:xfrm>
              <a:off x="1836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マスの線 4"/>
            <p:cNvCxnSpPr/>
            <p:nvPr/>
          </p:nvCxnSpPr>
          <p:spPr>
            <a:xfrm>
              <a:off x="2268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マスの線 5"/>
            <p:cNvCxnSpPr/>
            <p:nvPr/>
          </p:nvCxnSpPr>
          <p:spPr>
            <a:xfrm>
              <a:off x="2700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マスの線 6"/>
            <p:cNvCxnSpPr/>
            <p:nvPr/>
          </p:nvCxnSpPr>
          <p:spPr>
            <a:xfrm>
              <a:off x="3132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マスの線 7"/>
            <p:cNvCxnSpPr/>
            <p:nvPr/>
          </p:nvCxnSpPr>
          <p:spPr>
            <a:xfrm>
              <a:off x="3564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マスの線 8"/>
            <p:cNvCxnSpPr/>
            <p:nvPr/>
          </p:nvCxnSpPr>
          <p:spPr>
            <a:xfrm>
              <a:off x="3996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マスの線 9"/>
            <p:cNvCxnSpPr/>
            <p:nvPr/>
          </p:nvCxnSpPr>
          <p:spPr>
            <a:xfrm>
              <a:off x="4428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マスの線 10"/>
            <p:cNvCxnSpPr/>
            <p:nvPr/>
          </p:nvCxnSpPr>
          <p:spPr>
            <a:xfrm>
              <a:off x="4860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マスの線 11"/>
            <p:cNvCxnSpPr/>
            <p:nvPr/>
          </p:nvCxnSpPr>
          <p:spPr>
            <a:xfrm>
              <a:off x="5292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マスの線 12"/>
            <p:cNvCxnSpPr/>
            <p:nvPr/>
          </p:nvCxnSpPr>
          <p:spPr>
            <a:xfrm>
              <a:off x="5724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マスの線 13"/>
            <p:cNvCxnSpPr/>
            <p:nvPr/>
          </p:nvCxnSpPr>
          <p:spPr>
            <a:xfrm>
              <a:off x="6156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マスの線 14"/>
            <p:cNvCxnSpPr/>
            <p:nvPr/>
          </p:nvCxnSpPr>
          <p:spPr>
            <a:xfrm>
              <a:off x="6588000" y="8154000"/>
              <a:ext cx="0" cy="432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8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299" y="8892000"/>
            <a:ext cx="961700" cy="1368000"/>
          </a:xfrm>
          <a:prstGeom prst="rect">
            <a:avLst/>
          </a:prstGeom>
        </p:spPr>
      </p:pic>
      <p:sp>
        <p:nvSpPr>
          <p:cNvPr id="229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3・4年／マス 12mm</a:t>
            </a:r>
          </a:p>
        </p:txBody>
      </p:sp>
      <p:sp>
        <p:nvSpPr>
          <p:cNvPr id="230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