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School Stock「お礼の手紙 びんせん」の編集用ファイルです。</a:t>
            </a:r>
          </a:p>
          <a:p>
            <a:r>
              <a:t>・見出しはテキストボックスです。書きかえたり、消したりできます。</a:t>
            </a:r>
          </a:p>
          <a:p>
            <a:r>
              <a:t>・けい線やマスは1本ずつ、行（列）ごとにグループになっています。選んで Delete で消す、Ctrl+D で複製して増やす、ができます。</a:t>
            </a:r>
          </a:p>
          <a:p>
            <a:r>
              <a:t>・さし絵は消してもかまいません。</a:t>
            </a:r>
          </a:p>
          <a:p>
            <a:r>
              <a:t>・書体はWindowsの「UD デジタル 教科書体」を指定しています。無い環境では近い書体に置き換わります。</a:t>
            </a:r>
          </a:p>
          <a:p>
            <a:r>
              <a:t>・印刷はA4たて・実際のサイズ（拡大縮小なし）で。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見出し（自由に書きかえてください）"/>
          <p:cNvSpPr txBox="1"/>
          <p:nvPr/>
        </p:nvSpPr>
        <p:spPr>
          <a:xfrm>
            <a:off x="540000" y="414000"/>
            <a:ext cx="3960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50" b="1">
                <a:solidFill>
                  <a:srgbClr val="38424B"/>
                </a:solidFill>
                <a:latin typeface="UD デジタル 教科書体 N-B"/>
              </a:rPr>
              <a:t>お礼の手紙</a:t>
            </a:r>
          </a:p>
        </p:txBody>
      </p:sp>
      <p:cxnSp>
        <p:nvCxnSpPr>
          <p:cNvPr id="3" name="見出しの線"/>
          <p:cNvCxnSpPr/>
          <p:nvPr/>
        </p:nvCxnSpPr>
        <p:spPr>
          <a:xfrm>
            <a:off x="540000" y="734400"/>
            <a:ext cx="6480000" cy="0"/>
          </a:xfrm>
          <a:prstGeom prst="line">
            <a:avLst/>
          </a:prstGeom>
          <a:ln w="14376">
            <a:solidFill>
              <a:srgbClr val="6AA7A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1行目"/>
          <p:cNvGrpSpPr/>
          <p:nvPr/>
        </p:nvGrpSpPr>
        <p:grpSpPr>
          <a:xfrm>
            <a:off x="540000" y="900000"/>
            <a:ext cx="6480000" cy="360000"/>
            <a:chOff x="540000" y="900000"/>
            <a:chExt cx="6480000" cy="360000"/>
          </a:xfrm>
        </p:grpSpPr>
        <p:sp>
          <p:nvSpPr>
            <p:cNvPr id="5" name="外わく"/>
            <p:cNvSpPr/>
            <p:nvPr/>
          </p:nvSpPr>
          <p:spPr>
            <a:xfrm>
              <a:off x="540000" y="900000"/>
              <a:ext cx="6480000" cy="360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6" name="マスの線 1"/>
            <p:cNvCxnSpPr/>
            <p:nvPr/>
          </p:nvCxnSpPr>
          <p:spPr>
            <a:xfrm>
              <a:off x="900000" y="90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マスの線 2"/>
            <p:cNvCxnSpPr/>
            <p:nvPr/>
          </p:nvCxnSpPr>
          <p:spPr>
            <a:xfrm>
              <a:off x="1260000" y="90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マスの線 3"/>
            <p:cNvCxnSpPr/>
            <p:nvPr/>
          </p:nvCxnSpPr>
          <p:spPr>
            <a:xfrm>
              <a:off x="1620000" y="90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マスの線 4"/>
            <p:cNvCxnSpPr/>
            <p:nvPr/>
          </p:nvCxnSpPr>
          <p:spPr>
            <a:xfrm>
              <a:off x="1980000" y="90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マスの線 5"/>
            <p:cNvCxnSpPr/>
            <p:nvPr/>
          </p:nvCxnSpPr>
          <p:spPr>
            <a:xfrm>
              <a:off x="2340000" y="90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マスの線 6"/>
            <p:cNvCxnSpPr/>
            <p:nvPr/>
          </p:nvCxnSpPr>
          <p:spPr>
            <a:xfrm>
              <a:off x="2700000" y="90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マスの線 7"/>
            <p:cNvCxnSpPr/>
            <p:nvPr/>
          </p:nvCxnSpPr>
          <p:spPr>
            <a:xfrm>
              <a:off x="3060000" y="90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マスの線 8"/>
            <p:cNvCxnSpPr/>
            <p:nvPr/>
          </p:nvCxnSpPr>
          <p:spPr>
            <a:xfrm>
              <a:off x="3420000" y="90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マスの線 9"/>
            <p:cNvCxnSpPr/>
            <p:nvPr/>
          </p:nvCxnSpPr>
          <p:spPr>
            <a:xfrm>
              <a:off x="3780000" y="90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マスの線 10"/>
            <p:cNvCxnSpPr/>
            <p:nvPr/>
          </p:nvCxnSpPr>
          <p:spPr>
            <a:xfrm>
              <a:off x="4140000" y="90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マスの線 11"/>
            <p:cNvCxnSpPr/>
            <p:nvPr/>
          </p:nvCxnSpPr>
          <p:spPr>
            <a:xfrm>
              <a:off x="4500000" y="90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マスの線 12"/>
            <p:cNvCxnSpPr/>
            <p:nvPr/>
          </p:nvCxnSpPr>
          <p:spPr>
            <a:xfrm>
              <a:off x="4860000" y="90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マスの線 13"/>
            <p:cNvCxnSpPr/>
            <p:nvPr/>
          </p:nvCxnSpPr>
          <p:spPr>
            <a:xfrm>
              <a:off x="5220000" y="90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マスの線 14"/>
            <p:cNvCxnSpPr/>
            <p:nvPr/>
          </p:nvCxnSpPr>
          <p:spPr>
            <a:xfrm>
              <a:off x="5580000" y="90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マスの線 15"/>
            <p:cNvCxnSpPr/>
            <p:nvPr/>
          </p:nvCxnSpPr>
          <p:spPr>
            <a:xfrm>
              <a:off x="5940000" y="90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マスの線 16"/>
            <p:cNvCxnSpPr/>
            <p:nvPr/>
          </p:nvCxnSpPr>
          <p:spPr>
            <a:xfrm>
              <a:off x="6300000" y="90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マスの線 17"/>
            <p:cNvCxnSpPr/>
            <p:nvPr/>
          </p:nvCxnSpPr>
          <p:spPr>
            <a:xfrm>
              <a:off x="6660000" y="90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2行目"/>
          <p:cNvGrpSpPr/>
          <p:nvPr/>
        </p:nvGrpSpPr>
        <p:grpSpPr>
          <a:xfrm>
            <a:off x="540000" y="1368000"/>
            <a:ext cx="6480000" cy="360000"/>
            <a:chOff x="540000" y="1368000"/>
            <a:chExt cx="6480000" cy="360000"/>
          </a:xfrm>
        </p:grpSpPr>
        <p:sp>
          <p:nvSpPr>
            <p:cNvPr id="24" name="外わく"/>
            <p:cNvSpPr/>
            <p:nvPr/>
          </p:nvSpPr>
          <p:spPr>
            <a:xfrm>
              <a:off x="540000" y="1368000"/>
              <a:ext cx="6480000" cy="360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25" name="マスの線 1"/>
            <p:cNvCxnSpPr/>
            <p:nvPr/>
          </p:nvCxnSpPr>
          <p:spPr>
            <a:xfrm>
              <a:off x="900000" y="136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マスの線 2"/>
            <p:cNvCxnSpPr/>
            <p:nvPr/>
          </p:nvCxnSpPr>
          <p:spPr>
            <a:xfrm>
              <a:off x="1260000" y="136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マスの線 3"/>
            <p:cNvCxnSpPr/>
            <p:nvPr/>
          </p:nvCxnSpPr>
          <p:spPr>
            <a:xfrm>
              <a:off x="1620000" y="136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マスの線 4"/>
            <p:cNvCxnSpPr/>
            <p:nvPr/>
          </p:nvCxnSpPr>
          <p:spPr>
            <a:xfrm>
              <a:off x="1980000" y="136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マスの線 5"/>
            <p:cNvCxnSpPr/>
            <p:nvPr/>
          </p:nvCxnSpPr>
          <p:spPr>
            <a:xfrm>
              <a:off x="2340000" y="136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マスの線 6"/>
            <p:cNvCxnSpPr/>
            <p:nvPr/>
          </p:nvCxnSpPr>
          <p:spPr>
            <a:xfrm>
              <a:off x="2700000" y="136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マスの線 7"/>
            <p:cNvCxnSpPr/>
            <p:nvPr/>
          </p:nvCxnSpPr>
          <p:spPr>
            <a:xfrm>
              <a:off x="3060000" y="136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マスの線 8"/>
            <p:cNvCxnSpPr/>
            <p:nvPr/>
          </p:nvCxnSpPr>
          <p:spPr>
            <a:xfrm>
              <a:off x="3420000" y="136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マスの線 9"/>
            <p:cNvCxnSpPr/>
            <p:nvPr/>
          </p:nvCxnSpPr>
          <p:spPr>
            <a:xfrm>
              <a:off x="3780000" y="136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マスの線 10"/>
            <p:cNvCxnSpPr/>
            <p:nvPr/>
          </p:nvCxnSpPr>
          <p:spPr>
            <a:xfrm>
              <a:off x="4140000" y="136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マスの線 11"/>
            <p:cNvCxnSpPr/>
            <p:nvPr/>
          </p:nvCxnSpPr>
          <p:spPr>
            <a:xfrm>
              <a:off x="4500000" y="136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マスの線 12"/>
            <p:cNvCxnSpPr/>
            <p:nvPr/>
          </p:nvCxnSpPr>
          <p:spPr>
            <a:xfrm>
              <a:off x="4860000" y="136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マスの線 13"/>
            <p:cNvCxnSpPr/>
            <p:nvPr/>
          </p:nvCxnSpPr>
          <p:spPr>
            <a:xfrm>
              <a:off x="5220000" y="136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マスの線 14"/>
            <p:cNvCxnSpPr/>
            <p:nvPr/>
          </p:nvCxnSpPr>
          <p:spPr>
            <a:xfrm>
              <a:off x="5580000" y="136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マスの線 15"/>
            <p:cNvCxnSpPr/>
            <p:nvPr/>
          </p:nvCxnSpPr>
          <p:spPr>
            <a:xfrm>
              <a:off x="5940000" y="136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マスの線 16"/>
            <p:cNvCxnSpPr/>
            <p:nvPr/>
          </p:nvCxnSpPr>
          <p:spPr>
            <a:xfrm>
              <a:off x="6300000" y="136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マスの線 17"/>
            <p:cNvCxnSpPr/>
            <p:nvPr/>
          </p:nvCxnSpPr>
          <p:spPr>
            <a:xfrm>
              <a:off x="6660000" y="136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3行目"/>
          <p:cNvGrpSpPr/>
          <p:nvPr/>
        </p:nvGrpSpPr>
        <p:grpSpPr>
          <a:xfrm>
            <a:off x="540000" y="1836000"/>
            <a:ext cx="6480000" cy="360000"/>
            <a:chOff x="540000" y="1836000"/>
            <a:chExt cx="6480000" cy="360000"/>
          </a:xfrm>
        </p:grpSpPr>
        <p:sp>
          <p:nvSpPr>
            <p:cNvPr id="43" name="外わく"/>
            <p:cNvSpPr/>
            <p:nvPr/>
          </p:nvSpPr>
          <p:spPr>
            <a:xfrm>
              <a:off x="540000" y="1836000"/>
              <a:ext cx="6480000" cy="360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44" name="マスの線 1"/>
            <p:cNvCxnSpPr/>
            <p:nvPr/>
          </p:nvCxnSpPr>
          <p:spPr>
            <a:xfrm>
              <a:off x="900000" y="183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マスの線 2"/>
            <p:cNvCxnSpPr/>
            <p:nvPr/>
          </p:nvCxnSpPr>
          <p:spPr>
            <a:xfrm>
              <a:off x="1260000" y="183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マスの線 3"/>
            <p:cNvCxnSpPr/>
            <p:nvPr/>
          </p:nvCxnSpPr>
          <p:spPr>
            <a:xfrm>
              <a:off x="1620000" y="183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マスの線 4"/>
            <p:cNvCxnSpPr/>
            <p:nvPr/>
          </p:nvCxnSpPr>
          <p:spPr>
            <a:xfrm>
              <a:off x="1980000" y="183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マスの線 5"/>
            <p:cNvCxnSpPr/>
            <p:nvPr/>
          </p:nvCxnSpPr>
          <p:spPr>
            <a:xfrm>
              <a:off x="2340000" y="183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マスの線 6"/>
            <p:cNvCxnSpPr/>
            <p:nvPr/>
          </p:nvCxnSpPr>
          <p:spPr>
            <a:xfrm>
              <a:off x="2700000" y="183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マスの線 7"/>
            <p:cNvCxnSpPr/>
            <p:nvPr/>
          </p:nvCxnSpPr>
          <p:spPr>
            <a:xfrm>
              <a:off x="3060000" y="183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マスの線 8"/>
            <p:cNvCxnSpPr/>
            <p:nvPr/>
          </p:nvCxnSpPr>
          <p:spPr>
            <a:xfrm>
              <a:off x="3420000" y="183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マスの線 9"/>
            <p:cNvCxnSpPr/>
            <p:nvPr/>
          </p:nvCxnSpPr>
          <p:spPr>
            <a:xfrm>
              <a:off x="3780000" y="183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マスの線 10"/>
            <p:cNvCxnSpPr/>
            <p:nvPr/>
          </p:nvCxnSpPr>
          <p:spPr>
            <a:xfrm>
              <a:off x="4140000" y="183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マスの線 11"/>
            <p:cNvCxnSpPr/>
            <p:nvPr/>
          </p:nvCxnSpPr>
          <p:spPr>
            <a:xfrm>
              <a:off x="4500000" y="183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マスの線 12"/>
            <p:cNvCxnSpPr/>
            <p:nvPr/>
          </p:nvCxnSpPr>
          <p:spPr>
            <a:xfrm>
              <a:off x="4860000" y="183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マスの線 13"/>
            <p:cNvCxnSpPr/>
            <p:nvPr/>
          </p:nvCxnSpPr>
          <p:spPr>
            <a:xfrm>
              <a:off x="5220000" y="183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マスの線 14"/>
            <p:cNvCxnSpPr/>
            <p:nvPr/>
          </p:nvCxnSpPr>
          <p:spPr>
            <a:xfrm>
              <a:off x="5580000" y="183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マスの線 15"/>
            <p:cNvCxnSpPr/>
            <p:nvPr/>
          </p:nvCxnSpPr>
          <p:spPr>
            <a:xfrm>
              <a:off x="5940000" y="183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マスの線 16"/>
            <p:cNvCxnSpPr/>
            <p:nvPr/>
          </p:nvCxnSpPr>
          <p:spPr>
            <a:xfrm>
              <a:off x="6300000" y="183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マスの線 17"/>
            <p:cNvCxnSpPr/>
            <p:nvPr/>
          </p:nvCxnSpPr>
          <p:spPr>
            <a:xfrm>
              <a:off x="6660000" y="183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4行目"/>
          <p:cNvGrpSpPr/>
          <p:nvPr/>
        </p:nvGrpSpPr>
        <p:grpSpPr>
          <a:xfrm>
            <a:off x="540000" y="2304000"/>
            <a:ext cx="6480000" cy="360000"/>
            <a:chOff x="540000" y="2304000"/>
            <a:chExt cx="6480000" cy="360000"/>
          </a:xfrm>
        </p:grpSpPr>
        <p:sp>
          <p:nvSpPr>
            <p:cNvPr id="62" name="外わく"/>
            <p:cNvSpPr/>
            <p:nvPr/>
          </p:nvSpPr>
          <p:spPr>
            <a:xfrm>
              <a:off x="540000" y="2304000"/>
              <a:ext cx="6480000" cy="360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63" name="マスの線 1"/>
            <p:cNvCxnSpPr/>
            <p:nvPr/>
          </p:nvCxnSpPr>
          <p:spPr>
            <a:xfrm>
              <a:off x="900000" y="230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マスの線 2"/>
            <p:cNvCxnSpPr/>
            <p:nvPr/>
          </p:nvCxnSpPr>
          <p:spPr>
            <a:xfrm>
              <a:off x="1260000" y="230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マスの線 3"/>
            <p:cNvCxnSpPr/>
            <p:nvPr/>
          </p:nvCxnSpPr>
          <p:spPr>
            <a:xfrm>
              <a:off x="1620000" y="230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マスの線 4"/>
            <p:cNvCxnSpPr/>
            <p:nvPr/>
          </p:nvCxnSpPr>
          <p:spPr>
            <a:xfrm>
              <a:off x="1980000" y="230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マスの線 5"/>
            <p:cNvCxnSpPr/>
            <p:nvPr/>
          </p:nvCxnSpPr>
          <p:spPr>
            <a:xfrm>
              <a:off x="2340000" y="230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マスの線 6"/>
            <p:cNvCxnSpPr/>
            <p:nvPr/>
          </p:nvCxnSpPr>
          <p:spPr>
            <a:xfrm>
              <a:off x="2700000" y="230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マスの線 7"/>
            <p:cNvCxnSpPr/>
            <p:nvPr/>
          </p:nvCxnSpPr>
          <p:spPr>
            <a:xfrm>
              <a:off x="3060000" y="230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マスの線 8"/>
            <p:cNvCxnSpPr/>
            <p:nvPr/>
          </p:nvCxnSpPr>
          <p:spPr>
            <a:xfrm>
              <a:off x="3420000" y="230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マスの線 9"/>
            <p:cNvCxnSpPr/>
            <p:nvPr/>
          </p:nvCxnSpPr>
          <p:spPr>
            <a:xfrm>
              <a:off x="3780000" y="230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マスの線 10"/>
            <p:cNvCxnSpPr/>
            <p:nvPr/>
          </p:nvCxnSpPr>
          <p:spPr>
            <a:xfrm>
              <a:off x="4140000" y="230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マスの線 11"/>
            <p:cNvCxnSpPr/>
            <p:nvPr/>
          </p:nvCxnSpPr>
          <p:spPr>
            <a:xfrm>
              <a:off x="4500000" y="230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マスの線 12"/>
            <p:cNvCxnSpPr/>
            <p:nvPr/>
          </p:nvCxnSpPr>
          <p:spPr>
            <a:xfrm>
              <a:off x="4860000" y="230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マスの線 13"/>
            <p:cNvCxnSpPr/>
            <p:nvPr/>
          </p:nvCxnSpPr>
          <p:spPr>
            <a:xfrm>
              <a:off x="5220000" y="230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マスの線 14"/>
            <p:cNvCxnSpPr/>
            <p:nvPr/>
          </p:nvCxnSpPr>
          <p:spPr>
            <a:xfrm>
              <a:off x="5580000" y="230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マスの線 15"/>
            <p:cNvCxnSpPr/>
            <p:nvPr/>
          </p:nvCxnSpPr>
          <p:spPr>
            <a:xfrm>
              <a:off x="5940000" y="230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マスの線 16"/>
            <p:cNvCxnSpPr/>
            <p:nvPr/>
          </p:nvCxnSpPr>
          <p:spPr>
            <a:xfrm>
              <a:off x="6300000" y="230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マスの線 17"/>
            <p:cNvCxnSpPr/>
            <p:nvPr/>
          </p:nvCxnSpPr>
          <p:spPr>
            <a:xfrm>
              <a:off x="6660000" y="230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5行目"/>
          <p:cNvGrpSpPr/>
          <p:nvPr/>
        </p:nvGrpSpPr>
        <p:grpSpPr>
          <a:xfrm>
            <a:off x="540000" y="2772000"/>
            <a:ext cx="6480000" cy="360000"/>
            <a:chOff x="540000" y="2772000"/>
            <a:chExt cx="6480000" cy="360000"/>
          </a:xfrm>
        </p:grpSpPr>
        <p:sp>
          <p:nvSpPr>
            <p:cNvPr id="81" name="外わく"/>
            <p:cNvSpPr/>
            <p:nvPr/>
          </p:nvSpPr>
          <p:spPr>
            <a:xfrm>
              <a:off x="540000" y="2772000"/>
              <a:ext cx="6480000" cy="360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82" name="マスの線 1"/>
            <p:cNvCxnSpPr/>
            <p:nvPr/>
          </p:nvCxnSpPr>
          <p:spPr>
            <a:xfrm>
              <a:off x="900000" y="277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マスの線 2"/>
            <p:cNvCxnSpPr/>
            <p:nvPr/>
          </p:nvCxnSpPr>
          <p:spPr>
            <a:xfrm>
              <a:off x="1260000" y="277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マスの線 3"/>
            <p:cNvCxnSpPr/>
            <p:nvPr/>
          </p:nvCxnSpPr>
          <p:spPr>
            <a:xfrm>
              <a:off x="1620000" y="277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マスの線 4"/>
            <p:cNvCxnSpPr/>
            <p:nvPr/>
          </p:nvCxnSpPr>
          <p:spPr>
            <a:xfrm>
              <a:off x="1980000" y="277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マスの線 5"/>
            <p:cNvCxnSpPr/>
            <p:nvPr/>
          </p:nvCxnSpPr>
          <p:spPr>
            <a:xfrm>
              <a:off x="2340000" y="277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マスの線 6"/>
            <p:cNvCxnSpPr/>
            <p:nvPr/>
          </p:nvCxnSpPr>
          <p:spPr>
            <a:xfrm>
              <a:off x="2700000" y="277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マスの線 7"/>
            <p:cNvCxnSpPr/>
            <p:nvPr/>
          </p:nvCxnSpPr>
          <p:spPr>
            <a:xfrm>
              <a:off x="3060000" y="277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マスの線 8"/>
            <p:cNvCxnSpPr/>
            <p:nvPr/>
          </p:nvCxnSpPr>
          <p:spPr>
            <a:xfrm>
              <a:off x="3420000" y="277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マスの線 9"/>
            <p:cNvCxnSpPr/>
            <p:nvPr/>
          </p:nvCxnSpPr>
          <p:spPr>
            <a:xfrm>
              <a:off x="3780000" y="277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マスの線 10"/>
            <p:cNvCxnSpPr/>
            <p:nvPr/>
          </p:nvCxnSpPr>
          <p:spPr>
            <a:xfrm>
              <a:off x="4140000" y="277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マスの線 11"/>
            <p:cNvCxnSpPr/>
            <p:nvPr/>
          </p:nvCxnSpPr>
          <p:spPr>
            <a:xfrm>
              <a:off x="4500000" y="277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マスの線 12"/>
            <p:cNvCxnSpPr/>
            <p:nvPr/>
          </p:nvCxnSpPr>
          <p:spPr>
            <a:xfrm>
              <a:off x="4860000" y="277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マスの線 13"/>
            <p:cNvCxnSpPr/>
            <p:nvPr/>
          </p:nvCxnSpPr>
          <p:spPr>
            <a:xfrm>
              <a:off x="5220000" y="277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マスの線 14"/>
            <p:cNvCxnSpPr/>
            <p:nvPr/>
          </p:nvCxnSpPr>
          <p:spPr>
            <a:xfrm>
              <a:off x="5580000" y="277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マスの線 15"/>
            <p:cNvCxnSpPr/>
            <p:nvPr/>
          </p:nvCxnSpPr>
          <p:spPr>
            <a:xfrm>
              <a:off x="5940000" y="277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マスの線 16"/>
            <p:cNvCxnSpPr/>
            <p:nvPr/>
          </p:nvCxnSpPr>
          <p:spPr>
            <a:xfrm>
              <a:off x="6300000" y="277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マスの線 17"/>
            <p:cNvCxnSpPr/>
            <p:nvPr/>
          </p:nvCxnSpPr>
          <p:spPr>
            <a:xfrm>
              <a:off x="6660000" y="277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6行目"/>
          <p:cNvGrpSpPr/>
          <p:nvPr/>
        </p:nvGrpSpPr>
        <p:grpSpPr>
          <a:xfrm>
            <a:off x="540000" y="3240000"/>
            <a:ext cx="6480000" cy="360000"/>
            <a:chOff x="540000" y="3240000"/>
            <a:chExt cx="6480000" cy="360000"/>
          </a:xfrm>
        </p:grpSpPr>
        <p:sp>
          <p:nvSpPr>
            <p:cNvPr id="100" name="外わく"/>
            <p:cNvSpPr/>
            <p:nvPr/>
          </p:nvSpPr>
          <p:spPr>
            <a:xfrm>
              <a:off x="540000" y="3240000"/>
              <a:ext cx="6480000" cy="360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01" name="マスの線 1"/>
            <p:cNvCxnSpPr/>
            <p:nvPr/>
          </p:nvCxnSpPr>
          <p:spPr>
            <a:xfrm>
              <a:off x="900000" y="324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マスの線 2"/>
            <p:cNvCxnSpPr/>
            <p:nvPr/>
          </p:nvCxnSpPr>
          <p:spPr>
            <a:xfrm>
              <a:off x="1260000" y="324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マスの線 3"/>
            <p:cNvCxnSpPr/>
            <p:nvPr/>
          </p:nvCxnSpPr>
          <p:spPr>
            <a:xfrm>
              <a:off x="1620000" y="324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マスの線 4"/>
            <p:cNvCxnSpPr/>
            <p:nvPr/>
          </p:nvCxnSpPr>
          <p:spPr>
            <a:xfrm>
              <a:off x="1980000" y="324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マスの線 5"/>
            <p:cNvCxnSpPr/>
            <p:nvPr/>
          </p:nvCxnSpPr>
          <p:spPr>
            <a:xfrm>
              <a:off x="2340000" y="324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マスの線 6"/>
            <p:cNvCxnSpPr/>
            <p:nvPr/>
          </p:nvCxnSpPr>
          <p:spPr>
            <a:xfrm>
              <a:off x="2700000" y="324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マスの線 7"/>
            <p:cNvCxnSpPr/>
            <p:nvPr/>
          </p:nvCxnSpPr>
          <p:spPr>
            <a:xfrm>
              <a:off x="3060000" y="324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マスの線 8"/>
            <p:cNvCxnSpPr/>
            <p:nvPr/>
          </p:nvCxnSpPr>
          <p:spPr>
            <a:xfrm>
              <a:off x="3420000" y="324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マスの線 9"/>
            <p:cNvCxnSpPr/>
            <p:nvPr/>
          </p:nvCxnSpPr>
          <p:spPr>
            <a:xfrm>
              <a:off x="3780000" y="324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マスの線 10"/>
            <p:cNvCxnSpPr/>
            <p:nvPr/>
          </p:nvCxnSpPr>
          <p:spPr>
            <a:xfrm>
              <a:off x="4140000" y="324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マスの線 11"/>
            <p:cNvCxnSpPr/>
            <p:nvPr/>
          </p:nvCxnSpPr>
          <p:spPr>
            <a:xfrm>
              <a:off x="4500000" y="324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マスの線 12"/>
            <p:cNvCxnSpPr/>
            <p:nvPr/>
          </p:nvCxnSpPr>
          <p:spPr>
            <a:xfrm>
              <a:off x="4860000" y="324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マスの線 13"/>
            <p:cNvCxnSpPr/>
            <p:nvPr/>
          </p:nvCxnSpPr>
          <p:spPr>
            <a:xfrm>
              <a:off x="5220000" y="324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マスの線 14"/>
            <p:cNvCxnSpPr/>
            <p:nvPr/>
          </p:nvCxnSpPr>
          <p:spPr>
            <a:xfrm>
              <a:off x="5580000" y="324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マスの線 15"/>
            <p:cNvCxnSpPr/>
            <p:nvPr/>
          </p:nvCxnSpPr>
          <p:spPr>
            <a:xfrm>
              <a:off x="5940000" y="324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マスの線 16"/>
            <p:cNvCxnSpPr/>
            <p:nvPr/>
          </p:nvCxnSpPr>
          <p:spPr>
            <a:xfrm>
              <a:off x="6300000" y="324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マスの線 17"/>
            <p:cNvCxnSpPr/>
            <p:nvPr/>
          </p:nvCxnSpPr>
          <p:spPr>
            <a:xfrm>
              <a:off x="6660000" y="324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" name="7行目"/>
          <p:cNvGrpSpPr/>
          <p:nvPr/>
        </p:nvGrpSpPr>
        <p:grpSpPr>
          <a:xfrm>
            <a:off x="540000" y="3708000"/>
            <a:ext cx="6480000" cy="360000"/>
            <a:chOff x="540000" y="3708000"/>
            <a:chExt cx="6480000" cy="360000"/>
          </a:xfrm>
        </p:grpSpPr>
        <p:sp>
          <p:nvSpPr>
            <p:cNvPr id="119" name="外わく"/>
            <p:cNvSpPr/>
            <p:nvPr/>
          </p:nvSpPr>
          <p:spPr>
            <a:xfrm>
              <a:off x="540000" y="3708000"/>
              <a:ext cx="6480000" cy="360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20" name="マスの線 1"/>
            <p:cNvCxnSpPr/>
            <p:nvPr/>
          </p:nvCxnSpPr>
          <p:spPr>
            <a:xfrm>
              <a:off x="900000" y="370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マスの線 2"/>
            <p:cNvCxnSpPr/>
            <p:nvPr/>
          </p:nvCxnSpPr>
          <p:spPr>
            <a:xfrm>
              <a:off x="1260000" y="370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マスの線 3"/>
            <p:cNvCxnSpPr/>
            <p:nvPr/>
          </p:nvCxnSpPr>
          <p:spPr>
            <a:xfrm>
              <a:off x="1620000" y="370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マスの線 4"/>
            <p:cNvCxnSpPr/>
            <p:nvPr/>
          </p:nvCxnSpPr>
          <p:spPr>
            <a:xfrm>
              <a:off x="1980000" y="370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マスの線 5"/>
            <p:cNvCxnSpPr/>
            <p:nvPr/>
          </p:nvCxnSpPr>
          <p:spPr>
            <a:xfrm>
              <a:off x="2340000" y="370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マスの線 6"/>
            <p:cNvCxnSpPr/>
            <p:nvPr/>
          </p:nvCxnSpPr>
          <p:spPr>
            <a:xfrm>
              <a:off x="2700000" y="370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マスの線 7"/>
            <p:cNvCxnSpPr/>
            <p:nvPr/>
          </p:nvCxnSpPr>
          <p:spPr>
            <a:xfrm>
              <a:off x="3060000" y="370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マスの線 8"/>
            <p:cNvCxnSpPr/>
            <p:nvPr/>
          </p:nvCxnSpPr>
          <p:spPr>
            <a:xfrm>
              <a:off x="3420000" y="370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マスの線 9"/>
            <p:cNvCxnSpPr/>
            <p:nvPr/>
          </p:nvCxnSpPr>
          <p:spPr>
            <a:xfrm>
              <a:off x="3780000" y="370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マスの線 10"/>
            <p:cNvCxnSpPr/>
            <p:nvPr/>
          </p:nvCxnSpPr>
          <p:spPr>
            <a:xfrm>
              <a:off x="4140000" y="370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マスの線 11"/>
            <p:cNvCxnSpPr/>
            <p:nvPr/>
          </p:nvCxnSpPr>
          <p:spPr>
            <a:xfrm>
              <a:off x="4500000" y="370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マスの線 12"/>
            <p:cNvCxnSpPr/>
            <p:nvPr/>
          </p:nvCxnSpPr>
          <p:spPr>
            <a:xfrm>
              <a:off x="4860000" y="370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マスの線 13"/>
            <p:cNvCxnSpPr/>
            <p:nvPr/>
          </p:nvCxnSpPr>
          <p:spPr>
            <a:xfrm>
              <a:off x="5220000" y="370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マスの線 14"/>
            <p:cNvCxnSpPr/>
            <p:nvPr/>
          </p:nvCxnSpPr>
          <p:spPr>
            <a:xfrm>
              <a:off x="5580000" y="370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マスの線 15"/>
            <p:cNvCxnSpPr/>
            <p:nvPr/>
          </p:nvCxnSpPr>
          <p:spPr>
            <a:xfrm>
              <a:off x="5940000" y="370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マスの線 16"/>
            <p:cNvCxnSpPr/>
            <p:nvPr/>
          </p:nvCxnSpPr>
          <p:spPr>
            <a:xfrm>
              <a:off x="6300000" y="370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マスの線 17"/>
            <p:cNvCxnSpPr/>
            <p:nvPr/>
          </p:nvCxnSpPr>
          <p:spPr>
            <a:xfrm>
              <a:off x="6660000" y="370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7" name="8行目"/>
          <p:cNvGrpSpPr/>
          <p:nvPr/>
        </p:nvGrpSpPr>
        <p:grpSpPr>
          <a:xfrm>
            <a:off x="540000" y="4176000"/>
            <a:ext cx="6480000" cy="360000"/>
            <a:chOff x="540000" y="4176000"/>
            <a:chExt cx="6480000" cy="360000"/>
          </a:xfrm>
        </p:grpSpPr>
        <p:sp>
          <p:nvSpPr>
            <p:cNvPr id="138" name="外わく"/>
            <p:cNvSpPr/>
            <p:nvPr/>
          </p:nvSpPr>
          <p:spPr>
            <a:xfrm>
              <a:off x="540000" y="4176000"/>
              <a:ext cx="6480000" cy="360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39" name="マスの線 1"/>
            <p:cNvCxnSpPr/>
            <p:nvPr/>
          </p:nvCxnSpPr>
          <p:spPr>
            <a:xfrm>
              <a:off x="900000" y="417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マスの線 2"/>
            <p:cNvCxnSpPr/>
            <p:nvPr/>
          </p:nvCxnSpPr>
          <p:spPr>
            <a:xfrm>
              <a:off x="1260000" y="417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マスの線 3"/>
            <p:cNvCxnSpPr/>
            <p:nvPr/>
          </p:nvCxnSpPr>
          <p:spPr>
            <a:xfrm>
              <a:off x="1620000" y="417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マスの線 4"/>
            <p:cNvCxnSpPr/>
            <p:nvPr/>
          </p:nvCxnSpPr>
          <p:spPr>
            <a:xfrm>
              <a:off x="1980000" y="417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マスの線 5"/>
            <p:cNvCxnSpPr/>
            <p:nvPr/>
          </p:nvCxnSpPr>
          <p:spPr>
            <a:xfrm>
              <a:off x="2340000" y="417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マスの線 6"/>
            <p:cNvCxnSpPr/>
            <p:nvPr/>
          </p:nvCxnSpPr>
          <p:spPr>
            <a:xfrm>
              <a:off x="2700000" y="417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マスの線 7"/>
            <p:cNvCxnSpPr/>
            <p:nvPr/>
          </p:nvCxnSpPr>
          <p:spPr>
            <a:xfrm>
              <a:off x="3060000" y="417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マスの線 8"/>
            <p:cNvCxnSpPr/>
            <p:nvPr/>
          </p:nvCxnSpPr>
          <p:spPr>
            <a:xfrm>
              <a:off x="3420000" y="417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マスの線 9"/>
            <p:cNvCxnSpPr/>
            <p:nvPr/>
          </p:nvCxnSpPr>
          <p:spPr>
            <a:xfrm>
              <a:off x="3780000" y="417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マスの線 10"/>
            <p:cNvCxnSpPr/>
            <p:nvPr/>
          </p:nvCxnSpPr>
          <p:spPr>
            <a:xfrm>
              <a:off x="4140000" y="417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マスの線 11"/>
            <p:cNvCxnSpPr/>
            <p:nvPr/>
          </p:nvCxnSpPr>
          <p:spPr>
            <a:xfrm>
              <a:off x="4500000" y="417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マスの線 12"/>
            <p:cNvCxnSpPr/>
            <p:nvPr/>
          </p:nvCxnSpPr>
          <p:spPr>
            <a:xfrm>
              <a:off x="4860000" y="417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マスの線 13"/>
            <p:cNvCxnSpPr/>
            <p:nvPr/>
          </p:nvCxnSpPr>
          <p:spPr>
            <a:xfrm>
              <a:off x="5220000" y="417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マスの線 14"/>
            <p:cNvCxnSpPr/>
            <p:nvPr/>
          </p:nvCxnSpPr>
          <p:spPr>
            <a:xfrm>
              <a:off x="5580000" y="417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マスの線 15"/>
            <p:cNvCxnSpPr/>
            <p:nvPr/>
          </p:nvCxnSpPr>
          <p:spPr>
            <a:xfrm>
              <a:off x="5940000" y="417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マスの線 16"/>
            <p:cNvCxnSpPr/>
            <p:nvPr/>
          </p:nvCxnSpPr>
          <p:spPr>
            <a:xfrm>
              <a:off x="6300000" y="417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マスの線 17"/>
            <p:cNvCxnSpPr/>
            <p:nvPr/>
          </p:nvCxnSpPr>
          <p:spPr>
            <a:xfrm>
              <a:off x="6660000" y="417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6" name="9行目"/>
          <p:cNvGrpSpPr/>
          <p:nvPr/>
        </p:nvGrpSpPr>
        <p:grpSpPr>
          <a:xfrm>
            <a:off x="540000" y="4644000"/>
            <a:ext cx="6480000" cy="360000"/>
            <a:chOff x="540000" y="4644000"/>
            <a:chExt cx="6480000" cy="360000"/>
          </a:xfrm>
        </p:grpSpPr>
        <p:sp>
          <p:nvSpPr>
            <p:cNvPr id="157" name="外わく"/>
            <p:cNvSpPr/>
            <p:nvPr/>
          </p:nvSpPr>
          <p:spPr>
            <a:xfrm>
              <a:off x="540000" y="4644000"/>
              <a:ext cx="6480000" cy="360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58" name="マスの線 1"/>
            <p:cNvCxnSpPr/>
            <p:nvPr/>
          </p:nvCxnSpPr>
          <p:spPr>
            <a:xfrm>
              <a:off x="900000" y="464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マスの線 2"/>
            <p:cNvCxnSpPr/>
            <p:nvPr/>
          </p:nvCxnSpPr>
          <p:spPr>
            <a:xfrm>
              <a:off x="1260000" y="464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マスの線 3"/>
            <p:cNvCxnSpPr/>
            <p:nvPr/>
          </p:nvCxnSpPr>
          <p:spPr>
            <a:xfrm>
              <a:off x="1620000" y="464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マスの線 4"/>
            <p:cNvCxnSpPr/>
            <p:nvPr/>
          </p:nvCxnSpPr>
          <p:spPr>
            <a:xfrm>
              <a:off x="1980000" y="464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マスの線 5"/>
            <p:cNvCxnSpPr/>
            <p:nvPr/>
          </p:nvCxnSpPr>
          <p:spPr>
            <a:xfrm>
              <a:off x="2340000" y="464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マスの線 6"/>
            <p:cNvCxnSpPr/>
            <p:nvPr/>
          </p:nvCxnSpPr>
          <p:spPr>
            <a:xfrm>
              <a:off x="2700000" y="464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マスの線 7"/>
            <p:cNvCxnSpPr/>
            <p:nvPr/>
          </p:nvCxnSpPr>
          <p:spPr>
            <a:xfrm>
              <a:off x="3060000" y="464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マスの線 8"/>
            <p:cNvCxnSpPr/>
            <p:nvPr/>
          </p:nvCxnSpPr>
          <p:spPr>
            <a:xfrm>
              <a:off x="3420000" y="464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マスの線 9"/>
            <p:cNvCxnSpPr/>
            <p:nvPr/>
          </p:nvCxnSpPr>
          <p:spPr>
            <a:xfrm>
              <a:off x="3780000" y="464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マスの線 10"/>
            <p:cNvCxnSpPr/>
            <p:nvPr/>
          </p:nvCxnSpPr>
          <p:spPr>
            <a:xfrm>
              <a:off x="4140000" y="464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マスの線 11"/>
            <p:cNvCxnSpPr/>
            <p:nvPr/>
          </p:nvCxnSpPr>
          <p:spPr>
            <a:xfrm>
              <a:off x="4500000" y="464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マスの線 12"/>
            <p:cNvCxnSpPr/>
            <p:nvPr/>
          </p:nvCxnSpPr>
          <p:spPr>
            <a:xfrm>
              <a:off x="4860000" y="464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マスの線 13"/>
            <p:cNvCxnSpPr/>
            <p:nvPr/>
          </p:nvCxnSpPr>
          <p:spPr>
            <a:xfrm>
              <a:off x="5220000" y="464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マスの線 14"/>
            <p:cNvCxnSpPr/>
            <p:nvPr/>
          </p:nvCxnSpPr>
          <p:spPr>
            <a:xfrm>
              <a:off x="5580000" y="464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マスの線 15"/>
            <p:cNvCxnSpPr/>
            <p:nvPr/>
          </p:nvCxnSpPr>
          <p:spPr>
            <a:xfrm>
              <a:off x="5940000" y="464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マスの線 16"/>
            <p:cNvCxnSpPr/>
            <p:nvPr/>
          </p:nvCxnSpPr>
          <p:spPr>
            <a:xfrm>
              <a:off x="6300000" y="464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マスの線 17"/>
            <p:cNvCxnSpPr/>
            <p:nvPr/>
          </p:nvCxnSpPr>
          <p:spPr>
            <a:xfrm>
              <a:off x="6660000" y="464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5" name="10行目"/>
          <p:cNvGrpSpPr/>
          <p:nvPr/>
        </p:nvGrpSpPr>
        <p:grpSpPr>
          <a:xfrm>
            <a:off x="540000" y="5112000"/>
            <a:ext cx="6480000" cy="360000"/>
            <a:chOff x="540000" y="5112000"/>
            <a:chExt cx="6480000" cy="360000"/>
          </a:xfrm>
        </p:grpSpPr>
        <p:sp>
          <p:nvSpPr>
            <p:cNvPr id="176" name="外わく"/>
            <p:cNvSpPr/>
            <p:nvPr/>
          </p:nvSpPr>
          <p:spPr>
            <a:xfrm>
              <a:off x="540000" y="5112000"/>
              <a:ext cx="6480000" cy="360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77" name="マスの線 1"/>
            <p:cNvCxnSpPr/>
            <p:nvPr/>
          </p:nvCxnSpPr>
          <p:spPr>
            <a:xfrm>
              <a:off x="900000" y="511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マスの線 2"/>
            <p:cNvCxnSpPr/>
            <p:nvPr/>
          </p:nvCxnSpPr>
          <p:spPr>
            <a:xfrm>
              <a:off x="1260000" y="511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マスの線 3"/>
            <p:cNvCxnSpPr/>
            <p:nvPr/>
          </p:nvCxnSpPr>
          <p:spPr>
            <a:xfrm>
              <a:off x="1620000" y="511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マスの線 4"/>
            <p:cNvCxnSpPr/>
            <p:nvPr/>
          </p:nvCxnSpPr>
          <p:spPr>
            <a:xfrm>
              <a:off x="1980000" y="511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マスの線 5"/>
            <p:cNvCxnSpPr/>
            <p:nvPr/>
          </p:nvCxnSpPr>
          <p:spPr>
            <a:xfrm>
              <a:off x="2340000" y="511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マスの線 6"/>
            <p:cNvCxnSpPr/>
            <p:nvPr/>
          </p:nvCxnSpPr>
          <p:spPr>
            <a:xfrm>
              <a:off x="2700000" y="511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マスの線 7"/>
            <p:cNvCxnSpPr/>
            <p:nvPr/>
          </p:nvCxnSpPr>
          <p:spPr>
            <a:xfrm>
              <a:off x="3060000" y="511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マスの線 8"/>
            <p:cNvCxnSpPr/>
            <p:nvPr/>
          </p:nvCxnSpPr>
          <p:spPr>
            <a:xfrm>
              <a:off x="3420000" y="511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マスの線 9"/>
            <p:cNvCxnSpPr/>
            <p:nvPr/>
          </p:nvCxnSpPr>
          <p:spPr>
            <a:xfrm>
              <a:off x="3780000" y="511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マスの線 10"/>
            <p:cNvCxnSpPr/>
            <p:nvPr/>
          </p:nvCxnSpPr>
          <p:spPr>
            <a:xfrm>
              <a:off x="4140000" y="511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マスの線 11"/>
            <p:cNvCxnSpPr/>
            <p:nvPr/>
          </p:nvCxnSpPr>
          <p:spPr>
            <a:xfrm>
              <a:off x="4500000" y="511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マスの線 12"/>
            <p:cNvCxnSpPr/>
            <p:nvPr/>
          </p:nvCxnSpPr>
          <p:spPr>
            <a:xfrm>
              <a:off x="4860000" y="511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マスの線 13"/>
            <p:cNvCxnSpPr/>
            <p:nvPr/>
          </p:nvCxnSpPr>
          <p:spPr>
            <a:xfrm>
              <a:off x="5220000" y="511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マスの線 14"/>
            <p:cNvCxnSpPr/>
            <p:nvPr/>
          </p:nvCxnSpPr>
          <p:spPr>
            <a:xfrm>
              <a:off x="5580000" y="511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マスの線 15"/>
            <p:cNvCxnSpPr/>
            <p:nvPr/>
          </p:nvCxnSpPr>
          <p:spPr>
            <a:xfrm>
              <a:off x="5940000" y="511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マスの線 16"/>
            <p:cNvCxnSpPr/>
            <p:nvPr/>
          </p:nvCxnSpPr>
          <p:spPr>
            <a:xfrm>
              <a:off x="6300000" y="511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マスの線 17"/>
            <p:cNvCxnSpPr/>
            <p:nvPr/>
          </p:nvCxnSpPr>
          <p:spPr>
            <a:xfrm>
              <a:off x="6660000" y="511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" name="11行目"/>
          <p:cNvGrpSpPr/>
          <p:nvPr/>
        </p:nvGrpSpPr>
        <p:grpSpPr>
          <a:xfrm>
            <a:off x="540000" y="5580000"/>
            <a:ext cx="6480000" cy="360000"/>
            <a:chOff x="540000" y="5580000"/>
            <a:chExt cx="6480000" cy="360000"/>
          </a:xfrm>
        </p:grpSpPr>
        <p:sp>
          <p:nvSpPr>
            <p:cNvPr id="195" name="外わく"/>
            <p:cNvSpPr/>
            <p:nvPr/>
          </p:nvSpPr>
          <p:spPr>
            <a:xfrm>
              <a:off x="540000" y="5580000"/>
              <a:ext cx="6480000" cy="360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96" name="マスの線 1"/>
            <p:cNvCxnSpPr/>
            <p:nvPr/>
          </p:nvCxnSpPr>
          <p:spPr>
            <a:xfrm>
              <a:off x="900000" y="558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マスの線 2"/>
            <p:cNvCxnSpPr/>
            <p:nvPr/>
          </p:nvCxnSpPr>
          <p:spPr>
            <a:xfrm>
              <a:off x="1260000" y="558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マスの線 3"/>
            <p:cNvCxnSpPr/>
            <p:nvPr/>
          </p:nvCxnSpPr>
          <p:spPr>
            <a:xfrm>
              <a:off x="1620000" y="558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マスの線 4"/>
            <p:cNvCxnSpPr/>
            <p:nvPr/>
          </p:nvCxnSpPr>
          <p:spPr>
            <a:xfrm>
              <a:off x="1980000" y="558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マスの線 5"/>
            <p:cNvCxnSpPr/>
            <p:nvPr/>
          </p:nvCxnSpPr>
          <p:spPr>
            <a:xfrm>
              <a:off x="2340000" y="558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マスの線 6"/>
            <p:cNvCxnSpPr/>
            <p:nvPr/>
          </p:nvCxnSpPr>
          <p:spPr>
            <a:xfrm>
              <a:off x="2700000" y="558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マスの線 7"/>
            <p:cNvCxnSpPr/>
            <p:nvPr/>
          </p:nvCxnSpPr>
          <p:spPr>
            <a:xfrm>
              <a:off x="3060000" y="558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マスの線 8"/>
            <p:cNvCxnSpPr/>
            <p:nvPr/>
          </p:nvCxnSpPr>
          <p:spPr>
            <a:xfrm>
              <a:off x="3420000" y="558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マスの線 9"/>
            <p:cNvCxnSpPr/>
            <p:nvPr/>
          </p:nvCxnSpPr>
          <p:spPr>
            <a:xfrm>
              <a:off x="3780000" y="558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マスの線 10"/>
            <p:cNvCxnSpPr/>
            <p:nvPr/>
          </p:nvCxnSpPr>
          <p:spPr>
            <a:xfrm>
              <a:off x="4140000" y="558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マスの線 11"/>
            <p:cNvCxnSpPr/>
            <p:nvPr/>
          </p:nvCxnSpPr>
          <p:spPr>
            <a:xfrm>
              <a:off x="4500000" y="558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マスの線 12"/>
            <p:cNvCxnSpPr/>
            <p:nvPr/>
          </p:nvCxnSpPr>
          <p:spPr>
            <a:xfrm>
              <a:off x="4860000" y="558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マスの線 13"/>
            <p:cNvCxnSpPr/>
            <p:nvPr/>
          </p:nvCxnSpPr>
          <p:spPr>
            <a:xfrm>
              <a:off x="5220000" y="558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マスの線 14"/>
            <p:cNvCxnSpPr/>
            <p:nvPr/>
          </p:nvCxnSpPr>
          <p:spPr>
            <a:xfrm>
              <a:off x="5580000" y="558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マスの線 15"/>
            <p:cNvCxnSpPr/>
            <p:nvPr/>
          </p:nvCxnSpPr>
          <p:spPr>
            <a:xfrm>
              <a:off x="5940000" y="558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マスの線 16"/>
            <p:cNvCxnSpPr/>
            <p:nvPr/>
          </p:nvCxnSpPr>
          <p:spPr>
            <a:xfrm>
              <a:off x="6300000" y="558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マスの線 17"/>
            <p:cNvCxnSpPr/>
            <p:nvPr/>
          </p:nvCxnSpPr>
          <p:spPr>
            <a:xfrm>
              <a:off x="6660000" y="558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3" name="12行目"/>
          <p:cNvGrpSpPr/>
          <p:nvPr/>
        </p:nvGrpSpPr>
        <p:grpSpPr>
          <a:xfrm>
            <a:off x="540000" y="6048000"/>
            <a:ext cx="6480000" cy="360000"/>
            <a:chOff x="540000" y="6048000"/>
            <a:chExt cx="6480000" cy="360000"/>
          </a:xfrm>
        </p:grpSpPr>
        <p:sp>
          <p:nvSpPr>
            <p:cNvPr id="214" name="外わく"/>
            <p:cNvSpPr/>
            <p:nvPr/>
          </p:nvSpPr>
          <p:spPr>
            <a:xfrm>
              <a:off x="540000" y="6048000"/>
              <a:ext cx="6480000" cy="360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215" name="マスの線 1"/>
            <p:cNvCxnSpPr/>
            <p:nvPr/>
          </p:nvCxnSpPr>
          <p:spPr>
            <a:xfrm>
              <a:off x="900000" y="604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マスの線 2"/>
            <p:cNvCxnSpPr/>
            <p:nvPr/>
          </p:nvCxnSpPr>
          <p:spPr>
            <a:xfrm>
              <a:off x="1260000" y="604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マスの線 3"/>
            <p:cNvCxnSpPr/>
            <p:nvPr/>
          </p:nvCxnSpPr>
          <p:spPr>
            <a:xfrm>
              <a:off x="1620000" y="604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マスの線 4"/>
            <p:cNvCxnSpPr/>
            <p:nvPr/>
          </p:nvCxnSpPr>
          <p:spPr>
            <a:xfrm>
              <a:off x="1980000" y="604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マスの線 5"/>
            <p:cNvCxnSpPr/>
            <p:nvPr/>
          </p:nvCxnSpPr>
          <p:spPr>
            <a:xfrm>
              <a:off x="2340000" y="604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マスの線 6"/>
            <p:cNvCxnSpPr/>
            <p:nvPr/>
          </p:nvCxnSpPr>
          <p:spPr>
            <a:xfrm>
              <a:off x="2700000" y="604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マスの線 7"/>
            <p:cNvCxnSpPr/>
            <p:nvPr/>
          </p:nvCxnSpPr>
          <p:spPr>
            <a:xfrm>
              <a:off x="3060000" y="604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マスの線 8"/>
            <p:cNvCxnSpPr/>
            <p:nvPr/>
          </p:nvCxnSpPr>
          <p:spPr>
            <a:xfrm>
              <a:off x="3420000" y="604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マスの線 9"/>
            <p:cNvCxnSpPr/>
            <p:nvPr/>
          </p:nvCxnSpPr>
          <p:spPr>
            <a:xfrm>
              <a:off x="3780000" y="604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マスの線 10"/>
            <p:cNvCxnSpPr/>
            <p:nvPr/>
          </p:nvCxnSpPr>
          <p:spPr>
            <a:xfrm>
              <a:off x="4140000" y="604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マスの線 11"/>
            <p:cNvCxnSpPr/>
            <p:nvPr/>
          </p:nvCxnSpPr>
          <p:spPr>
            <a:xfrm>
              <a:off x="4500000" y="604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マスの線 12"/>
            <p:cNvCxnSpPr/>
            <p:nvPr/>
          </p:nvCxnSpPr>
          <p:spPr>
            <a:xfrm>
              <a:off x="4860000" y="604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マスの線 13"/>
            <p:cNvCxnSpPr/>
            <p:nvPr/>
          </p:nvCxnSpPr>
          <p:spPr>
            <a:xfrm>
              <a:off x="5220000" y="604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マスの線 14"/>
            <p:cNvCxnSpPr/>
            <p:nvPr/>
          </p:nvCxnSpPr>
          <p:spPr>
            <a:xfrm>
              <a:off x="5580000" y="604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マスの線 15"/>
            <p:cNvCxnSpPr/>
            <p:nvPr/>
          </p:nvCxnSpPr>
          <p:spPr>
            <a:xfrm>
              <a:off x="5940000" y="604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マスの線 16"/>
            <p:cNvCxnSpPr/>
            <p:nvPr/>
          </p:nvCxnSpPr>
          <p:spPr>
            <a:xfrm>
              <a:off x="6300000" y="604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マスの線 17"/>
            <p:cNvCxnSpPr/>
            <p:nvPr/>
          </p:nvCxnSpPr>
          <p:spPr>
            <a:xfrm>
              <a:off x="6660000" y="604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2" name="13行目"/>
          <p:cNvGrpSpPr/>
          <p:nvPr/>
        </p:nvGrpSpPr>
        <p:grpSpPr>
          <a:xfrm>
            <a:off x="540000" y="6516000"/>
            <a:ext cx="6480000" cy="360000"/>
            <a:chOff x="540000" y="6516000"/>
            <a:chExt cx="6480000" cy="360000"/>
          </a:xfrm>
        </p:grpSpPr>
        <p:sp>
          <p:nvSpPr>
            <p:cNvPr id="233" name="外わく"/>
            <p:cNvSpPr/>
            <p:nvPr/>
          </p:nvSpPr>
          <p:spPr>
            <a:xfrm>
              <a:off x="540000" y="6516000"/>
              <a:ext cx="6480000" cy="360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234" name="マスの線 1"/>
            <p:cNvCxnSpPr/>
            <p:nvPr/>
          </p:nvCxnSpPr>
          <p:spPr>
            <a:xfrm>
              <a:off x="900000" y="651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マスの線 2"/>
            <p:cNvCxnSpPr/>
            <p:nvPr/>
          </p:nvCxnSpPr>
          <p:spPr>
            <a:xfrm>
              <a:off x="1260000" y="651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マスの線 3"/>
            <p:cNvCxnSpPr/>
            <p:nvPr/>
          </p:nvCxnSpPr>
          <p:spPr>
            <a:xfrm>
              <a:off x="1620000" y="651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マスの線 4"/>
            <p:cNvCxnSpPr/>
            <p:nvPr/>
          </p:nvCxnSpPr>
          <p:spPr>
            <a:xfrm>
              <a:off x="1980000" y="651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マスの線 5"/>
            <p:cNvCxnSpPr/>
            <p:nvPr/>
          </p:nvCxnSpPr>
          <p:spPr>
            <a:xfrm>
              <a:off x="2340000" y="651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マスの線 6"/>
            <p:cNvCxnSpPr/>
            <p:nvPr/>
          </p:nvCxnSpPr>
          <p:spPr>
            <a:xfrm>
              <a:off x="2700000" y="651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マスの線 7"/>
            <p:cNvCxnSpPr/>
            <p:nvPr/>
          </p:nvCxnSpPr>
          <p:spPr>
            <a:xfrm>
              <a:off x="3060000" y="651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マスの線 8"/>
            <p:cNvCxnSpPr/>
            <p:nvPr/>
          </p:nvCxnSpPr>
          <p:spPr>
            <a:xfrm>
              <a:off x="3420000" y="651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マスの線 9"/>
            <p:cNvCxnSpPr/>
            <p:nvPr/>
          </p:nvCxnSpPr>
          <p:spPr>
            <a:xfrm>
              <a:off x="3780000" y="651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マスの線 10"/>
            <p:cNvCxnSpPr/>
            <p:nvPr/>
          </p:nvCxnSpPr>
          <p:spPr>
            <a:xfrm>
              <a:off x="4140000" y="651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マスの線 11"/>
            <p:cNvCxnSpPr/>
            <p:nvPr/>
          </p:nvCxnSpPr>
          <p:spPr>
            <a:xfrm>
              <a:off x="4500000" y="651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マスの線 12"/>
            <p:cNvCxnSpPr/>
            <p:nvPr/>
          </p:nvCxnSpPr>
          <p:spPr>
            <a:xfrm>
              <a:off x="4860000" y="651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マスの線 13"/>
            <p:cNvCxnSpPr/>
            <p:nvPr/>
          </p:nvCxnSpPr>
          <p:spPr>
            <a:xfrm>
              <a:off x="5220000" y="651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マスの線 14"/>
            <p:cNvCxnSpPr/>
            <p:nvPr/>
          </p:nvCxnSpPr>
          <p:spPr>
            <a:xfrm>
              <a:off x="5580000" y="651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マスの線 15"/>
            <p:cNvCxnSpPr/>
            <p:nvPr/>
          </p:nvCxnSpPr>
          <p:spPr>
            <a:xfrm>
              <a:off x="5940000" y="651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マスの線 16"/>
            <p:cNvCxnSpPr/>
            <p:nvPr/>
          </p:nvCxnSpPr>
          <p:spPr>
            <a:xfrm>
              <a:off x="6300000" y="651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マスの線 17"/>
            <p:cNvCxnSpPr/>
            <p:nvPr/>
          </p:nvCxnSpPr>
          <p:spPr>
            <a:xfrm>
              <a:off x="6660000" y="6516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14行目"/>
          <p:cNvGrpSpPr/>
          <p:nvPr/>
        </p:nvGrpSpPr>
        <p:grpSpPr>
          <a:xfrm>
            <a:off x="540000" y="6984000"/>
            <a:ext cx="6480000" cy="360000"/>
            <a:chOff x="540000" y="6984000"/>
            <a:chExt cx="6480000" cy="360000"/>
          </a:xfrm>
        </p:grpSpPr>
        <p:sp>
          <p:nvSpPr>
            <p:cNvPr id="252" name="外わく"/>
            <p:cNvSpPr/>
            <p:nvPr/>
          </p:nvSpPr>
          <p:spPr>
            <a:xfrm>
              <a:off x="540000" y="6984000"/>
              <a:ext cx="6480000" cy="360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253" name="マスの線 1"/>
            <p:cNvCxnSpPr/>
            <p:nvPr/>
          </p:nvCxnSpPr>
          <p:spPr>
            <a:xfrm>
              <a:off x="900000" y="698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マスの線 2"/>
            <p:cNvCxnSpPr/>
            <p:nvPr/>
          </p:nvCxnSpPr>
          <p:spPr>
            <a:xfrm>
              <a:off x="1260000" y="698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マスの線 3"/>
            <p:cNvCxnSpPr/>
            <p:nvPr/>
          </p:nvCxnSpPr>
          <p:spPr>
            <a:xfrm>
              <a:off x="1620000" y="698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マスの線 4"/>
            <p:cNvCxnSpPr/>
            <p:nvPr/>
          </p:nvCxnSpPr>
          <p:spPr>
            <a:xfrm>
              <a:off x="1980000" y="698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マスの線 5"/>
            <p:cNvCxnSpPr/>
            <p:nvPr/>
          </p:nvCxnSpPr>
          <p:spPr>
            <a:xfrm>
              <a:off x="2340000" y="698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マスの線 6"/>
            <p:cNvCxnSpPr/>
            <p:nvPr/>
          </p:nvCxnSpPr>
          <p:spPr>
            <a:xfrm>
              <a:off x="2700000" y="698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マスの線 7"/>
            <p:cNvCxnSpPr/>
            <p:nvPr/>
          </p:nvCxnSpPr>
          <p:spPr>
            <a:xfrm>
              <a:off x="3060000" y="698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マスの線 8"/>
            <p:cNvCxnSpPr/>
            <p:nvPr/>
          </p:nvCxnSpPr>
          <p:spPr>
            <a:xfrm>
              <a:off x="3420000" y="698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マスの線 9"/>
            <p:cNvCxnSpPr/>
            <p:nvPr/>
          </p:nvCxnSpPr>
          <p:spPr>
            <a:xfrm>
              <a:off x="3780000" y="698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マスの線 10"/>
            <p:cNvCxnSpPr/>
            <p:nvPr/>
          </p:nvCxnSpPr>
          <p:spPr>
            <a:xfrm>
              <a:off x="4140000" y="698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マスの線 11"/>
            <p:cNvCxnSpPr/>
            <p:nvPr/>
          </p:nvCxnSpPr>
          <p:spPr>
            <a:xfrm>
              <a:off x="4500000" y="698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マスの線 12"/>
            <p:cNvCxnSpPr/>
            <p:nvPr/>
          </p:nvCxnSpPr>
          <p:spPr>
            <a:xfrm>
              <a:off x="4860000" y="698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マスの線 13"/>
            <p:cNvCxnSpPr/>
            <p:nvPr/>
          </p:nvCxnSpPr>
          <p:spPr>
            <a:xfrm>
              <a:off x="5220000" y="698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マスの線 14"/>
            <p:cNvCxnSpPr/>
            <p:nvPr/>
          </p:nvCxnSpPr>
          <p:spPr>
            <a:xfrm>
              <a:off x="5580000" y="698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マスの線 15"/>
            <p:cNvCxnSpPr/>
            <p:nvPr/>
          </p:nvCxnSpPr>
          <p:spPr>
            <a:xfrm>
              <a:off x="5940000" y="698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マスの線 16"/>
            <p:cNvCxnSpPr/>
            <p:nvPr/>
          </p:nvCxnSpPr>
          <p:spPr>
            <a:xfrm>
              <a:off x="6300000" y="698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マスの線 17"/>
            <p:cNvCxnSpPr/>
            <p:nvPr/>
          </p:nvCxnSpPr>
          <p:spPr>
            <a:xfrm>
              <a:off x="6660000" y="6984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0" name="15行目"/>
          <p:cNvGrpSpPr/>
          <p:nvPr/>
        </p:nvGrpSpPr>
        <p:grpSpPr>
          <a:xfrm>
            <a:off x="540000" y="7452000"/>
            <a:ext cx="6480000" cy="360000"/>
            <a:chOff x="540000" y="7452000"/>
            <a:chExt cx="6480000" cy="360000"/>
          </a:xfrm>
        </p:grpSpPr>
        <p:sp>
          <p:nvSpPr>
            <p:cNvPr id="271" name="外わく"/>
            <p:cNvSpPr/>
            <p:nvPr/>
          </p:nvSpPr>
          <p:spPr>
            <a:xfrm>
              <a:off x="540000" y="7452000"/>
              <a:ext cx="6480000" cy="360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272" name="マスの線 1"/>
            <p:cNvCxnSpPr/>
            <p:nvPr/>
          </p:nvCxnSpPr>
          <p:spPr>
            <a:xfrm>
              <a:off x="900000" y="745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マスの線 2"/>
            <p:cNvCxnSpPr/>
            <p:nvPr/>
          </p:nvCxnSpPr>
          <p:spPr>
            <a:xfrm>
              <a:off x="1260000" y="745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マスの線 3"/>
            <p:cNvCxnSpPr/>
            <p:nvPr/>
          </p:nvCxnSpPr>
          <p:spPr>
            <a:xfrm>
              <a:off x="1620000" y="745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マスの線 4"/>
            <p:cNvCxnSpPr/>
            <p:nvPr/>
          </p:nvCxnSpPr>
          <p:spPr>
            <a:xfrm>
              <a:off x="1980000" y="745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マスの線 5"/>
            <p:cNvCxnSpPr/>
            <p:nvPr/>
          </p:nvCxnSpPr>
          <p:spPr>
            <a:xfrm>
              <a:off x="2340000" y="745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マスの線 6"/>
            <p:cNvCxnSpPr/>
            <p:nvPr/>
          </p:nvCxnSpPr>
          <p:spPr>
            <a:xfrm>
              <a:off x="2700000" y="745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マスの線 7"/>
            <p:cNvCxnSpPr/>
            <p:nvPr/>
          </p:nvCxnSpPr>
          <p:spPr>
            <a:xfrm>
              <a:off x="3060000" y="745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マスの線 8"/>
            <p:cNvCxnSpPr/>
            <p:nvPr/>
          </p:nvCxnSpPr>
          <p:spPr>
            <a:xfrm>
              <a:off x="3420000" y="745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マスの線 9"/>
            <p:cNvCxnSpPr/>
            <p:nvPr/>
          </p:nvCxnSpPr>
          <p:spPr>
            <a:xfrm>
              <a:off x="3780000" y="745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マスの線 10"/>
            <p:cNvCxnSpPr/>
            <p:nvPr/>
          </p:nvCxnSpPr>
          <p:spPr>
            <a:xfrm>
              <a:off x="4140000" y="745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マスの線 11"/>
            <p:cNvCxnSpPr/>
            <p:nvPr/>
          </p:nvCxnSpPr>
          <p:spPr>
            <a:xfrm>
              <a:off x="4500000" y="745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マスの線 12"/>
            <p:cNvCxnSpPr/>
            <p:nvPr/>
          </p:nvCxnSpPr>
          <p:spPr>
            <a:xfrm>
              <a:off x="4860000" y="745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マスの線 13"/>
            <p:cNvCxnSpPr/>
            <p:nvPr/>
          </p:nvCxnSpPr>
          <p:spPr>
            <a:xfrm>
              <a:off x="5220000" y="745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マスの線 14"/>
            <p:cNvCxnSpPr/>
            <p:nvPr/>
          </p:nvCxnSpPr>
          <p:spPr>
            <a:xfrm>
              <a:off x="5580000" y="745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マスの線 15"/>
            <p:cNvCxnSpPr/>
            <p:nvPr/>
          </p:nvCxnSpPr>
          <p:spPr>
            <a:xfrm>
              <a:off x="5940000" y="745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マスの線 16"/>
            <p:cNvCxnSpPr/>
            <p:nvPr/>
          </p:nvCxnSpPr>
          <p:spPr>
            <a:xfrm>
              <a:off x="6300000" y="745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マスの線 17"/>
            <p:cNvCxnSpPr/>
            <p:nvPr/>
          </p:nvCxnSpPr>
          <p:spPr>
            <a:xfrm>
              <a:off x="6660000" y="7452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9" name="16行目"/>
          <p:cNvGrpSpPr/>
          <p:nvPr/>
        </p:nvGrpSpPr>
        <p:grpSpPr>
          <a:xfrm>
            <a:off x="540000" y="7920000"/>
            <a:ext cx="6480000" cy="360000"/>
            <a:chOff x="540000" y="7920000"/>
            <a:chExt cx="6480000" cy="360000"/>
          </a:xfrm>
        </p:grpSpPr>
        <p:sp>
          <p:nvSpPr>
            <p:cNvPr id="290" name="外わく"/>
            <p:cNvSpPr/>
            <p:nvPr/>
          </p:nvSpPr>
          <p:spPr>
            <a:xfrm>
              <a:off x="540000" y="7920000"/>
              <a:ext cx="6480000" cy="360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291" name="マスの線 1"/>
            <p:cNvCxnSpPr/>
            <p:nvPr/>
          </p:nvCxnSpPr>
          <p:spPr>
            <a:xfrm>
              <a:off x="900000" y="792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マスの線 2"/>
            <p:cNvCxnSpPr/>
            <p:nvPr/>
          </p:nvCxnSpPr>
          <p:spPr>
            <a:xfrm>
              <a:off x="1260000" y="792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マスの線 3"/>
            <p:cNvCxnSpPr/>
            <p:nvPr/>
          </p:nvCxnSpPr>
          <p:spPr>
            <a:xfrm>
              <a:off x="1620000" y="792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マスの線 4"/>
            <p:cNvCxnSpPr/>
            <p:nvPr/>
          </p:nvCxnSpPr>
          <p:spPr>
            <a:xfrm>
              <a:off x="1980000" y="792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マスの線 5"/>
            <p:cNvCxnSpPr/>
            <p:nvPr/>
          </p:nvCxnSpPr>
          <p:spPr>
            <a:xfrm>
              <a:off x="2340000" y="792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マスの線 6"/>
            <p:cNvCxnSpPr/>
            <p:nvPr/>
          </p:nvCxnSpPr>
          <p:spPr>
            <a:xfrm>
              <a:off x="2700000" y="792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マスの線 7"/>
            <p:cNvCxnSpPr/>
            <p:nvPr/>
          </p:nvCxnSpPr>
          <p:spPr>
            <a:xfrm>
              <a:off x="3060000" y="792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マスの線 8"/>
            <p:cNvCxnSpPr/>
            <p:nvPr/>
          </p:nvCxnSpPr>
          <p:spPr>
            <a:xfrm>
              <a:off x="3420000" y="792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マスの線 9"/>
            <p:cNvCxnSpPr/>
            <p:nvPr/>
          </p:nvCxnSpPr>
          <p:spPr>
            <a:xfrm>
              <a:off x="3780000" y="792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マスの線 10"/>
            <p:cNvCxnSpPr/>
            <p:nvPr/>
          </p:nvCxnSpPr>
          <p:spPr>
            <a:xfrm>
              <a:off x="4140000" y="792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マスの線 11"/>
            <p:cNvCxnSpPr/>
            <p:nvPr/>
          </p:nvCxnSpPr>
          <p:spPr>
            <a:xfrm>
              <a:off x="4500000" y="792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マスの線 12"/>
            <p:cNvCxnSpPr/>
            <p:nvPr/>
          </p:nvCxnSpPr>
          <p:spPr>
            <a:xfrm>
              <a:off x="4860000" y="792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マスの線 13"/>
            <p:cNvCxnSpPr/>
            <p:nvPr/>
          </p:nvCxnSpPr>
          <p:spPr>
            <a:xfrm>
              <a:off x="5220000" y="792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マスの線 14"/>
            <p:cNvCxnSpPr/>
            <p:nvPr/>
          </p:nvCxnSpPr>
          <p:spPr>
            <a:xfrm>
              <a:off x="5580000" y="792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マスの線 15"/>
            <p:cNvCxnSpPr/>
            <p:nvPr/>
          </p:nvCxnSpPr>
          <p:spPr>
            <a:xfrm>
              <a:off x="5940000" y="792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マスの線 16"/>
            <p:cNvCxnSpPr/>
            <p:nvPr/>
          </p:nvCxnSpPr>
          <p:spPr>
            <a:xfrm>
              <a:off x="6300000" y="792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マスの線 17"/>
            <p:cNvCxnSpPr/>
            <p:nvPr/>
          </p:nvCxnSpPr>
          <p:spPr>
            <a:xfrm>
              <a:off x="6660000" y="7920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8" name="17行目"/>
          <p:cNvGrpSpPr/>
          <p:nvPr/>
        </p:nvGrpSpPr>
        <p:grpSpPr>
          <a:xfrm>
            <a:off x="540000" y="8388000"/>
            <a:ext cx="6480000" cy="360000"/>
            <a:chOff x="540000" y="8388000"/>
            <a:chExt cx="6480000" cy="360000"/>
          </a:xfrm>
        </p:grpSpPr>
        <p:sp>
          <p:nvSpPr>
            <p:cNvPr id="309" name="外わく"/>
            <p:cNvSpPr/>
            <p:nvPr/>
          </p:nvSpPr>
          <p:spPr>
            <a:xfrm>
              <a:off x="540000" y="8388000"/>
              <a:ext cx="6480000" cy="360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310" name="マスの線 1"/>
            <p:cNvCxnSpPr/>
            <p:nvPr/>
          </p:nvCxnSpPr>
          <p:spPr>
            <a:xfrm>
              <a:off x="900000" y="838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マスの線 2"/>
            <p:cNvCxnSpPr/>
            <p:nvPr/>
          </p:nvCxnSpPr>
          <p:spPr>
            <a:xfrm>
              <a:off x="1260000" y="838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マスの線 3"/>
            <p:cNvCxnSpPr/>
            <p:nvPr/>
          </p:nvCxnSpPr>
          <p:spPr>
            <a:xfrm>
              <a:off x="1620000" y="838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マスの線 4"/>
            <p:cNvCxnSpPr/>
            <p:nvPr/>
          </p:nvCxnSpPr>
          <p:spPr>
            <a:xfrm>
              <a:off x="1980000" y="838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マスの線 5"/>
            <p:cNvCxnSpPr/>
            <p:nvPr/>
          </p:nvCxnSpPr>
          <p:spPr>
            <a:xfrm>
              <a:off x="2340000" y="838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マスの線 6"/>
            <p:cNvCxnSpPr/>
            <p:nvPr/>
          </p:nvCxnSpPr>
          <p:spPr>
            <a:xfrm>
              <a:off x="2700000" y="838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マスの線 7"/>
            <p:cNvCxnSpPr/>
            <p:nvPr/>
          </p:nvCxnSpPr>
          <p:spPr>
            <a:xfrm>
              <a:off x="3060000" y="838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マスの線 8"/>
            <p:cNvCxnSpPr/>
            <p:nvPr/>
          </p:nvCxnSpPr>
          <p:spPr>
            <a:xfrm>
              <a:off x="3420000" y="838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マスの線 9"/>
            <p:cNvCxnSpPr/>
            <p:nvPr/>
          </p:nvCxnSpPr>
          <p:spPr>
            <a:xfrm>
              <a:off x="3780000" y="838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マスの線 10"/>
            <p:cNvCxnSpPr/>
            <p:nvPr/>
          </p:nvCxnSpPr>
          <p:spPr>
            <a:xfrm>
              <a:off x="4140000" y="838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マスの線 11"/>
            <p:cNvCxnSpPr/>
            <p:nvPr/>
          </p:nvCxnSpPr>
          <p:spPr>
            <a:xfrm>
              <a:off x="4500000" y="838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マスの線 12"/>
            <p:cNvCxnSpPr/>
            <p:nvPr/>
          </p:nvCxnSpPr>
          <p:spPr>
            <a:xfrm>
              <a:off x="4860000" y="838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マスの線 13"/>
            <p:cNvCxnSpPr/>
            <p:nvPr/>
          </p:nvCxnSpPr>
          <p:spPr>
            <a:xfrm>
              <a:off x="5220000" y="838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マスの線 14"/>
            <p:cNvCxnSpPr/>
            <p:nvPr/>
          </p:nvCxnSpPr>
          <p:spPr>
            <a:xfrm>
              <a:off x="5580000" y="838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マスの線 15"/>
            <p:cNvCxnSpPr/>
            <p:nvPr/>
          </p:nvCxnSpPr>
          <p:spPr>
            <a:xfrm>
              <a:off x="5940000" y="838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マスの線 16"/>
            <p:cNvCxnSpPr/>
            <p:nvPr/>
          </p:nvCxnSpPr>
          <p:spPr>
            <a:xfrm>
              <a:off x="6300000" y="838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マスの線 17"/>
            <p:cNvCxnSpPr/>
            <p:nvPr/>
          </p:nvCxnSpPr>
          <p:spPr>
            <a:xfrm>
              <a:off x="6660000" y="8388000"/>
              <a:ext cx="0" cy="360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7" name="さし絵（消してもかまいません）" descr="_tmp_i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8000" y="9223200"/>
            <a:ext cx="2592000" cy="1036800"/>
          </a:xfrm>
          <a:prstGeom prst="rect">
            <a:avLst/>
          </a:prstGeom>
        </p:spPr>
      </p:pic>
      <p:sp>
        <p:nvSpPr>
          <p:cNvPr id="328" name="紙の説明（消してもかまいません）"/>
          <p:cNvSpPr txBox="1"/>
          <p:nvPr/>
        </p:nvSpPr>
        <p:spPr>
          <a:xfrm>
            <a:off x="540000" y="10350000"/>
            <a:ext cx="28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8A949C"/>
                </a:solidFill>
                <a:latin typeface="UD デジタル 教科書体 N-R"/>
              </a:rPr>
              <a:t>4・5年／マス 10mm</a:t>
            </a:r>
          </a:p>
        </p:txBody>
      </p:sp>
      <p:sp>
        <p:nvSpPr>
          <p:cNvPr id="329" name="クレジット"/>
          <p:cNvSpPr txBox="1"/>
          <p:nvPr/>
        </p:nvSpPr>
        <p:spPr>
          <a:xfrm>
            <a:off x="5580000" y="10350000"/>
            <a:ext cx="144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8A949C"/>
                </a:solidFill>
                <a:latin typeface="UD デジタル 教科書体 N-R"/>
              </a:rPr>
              <a:t>© School Stock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