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お礼の手紙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1行目"/>
          <p:cNvGrpSpPr/>
          <p:nvPr/>
        </p:nvGrpSpPr>
        <p:grpSpPr>
          <a:xfrm>
            <a:off x="612000" y="900000"/>
            <a:ext cx="6336000" cy="288000"/>
            <a:chOff x="612000" y="900000"/>
            <a:chExt cx="6336000" cy="288000"/>
          </a:xfrm>
        </p:grpSpPr>
        <p:sp>
          <p:nvSpPr>
            <p:cNvPr id="5" name="外わく"/>
            <p:cNvSpPr/>
            <p:nvPr/>
          </p:nvSpPr>
          <p:spPr>
            <a:xfrm>
              <a:off x="612000" y="900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6" name="マスの線 1"/>
            <p:cNvCxnSpPr/>
            <p:nvPr/>
          </p:nvCxnSpPr>
          <p:spPr>
            <a:xfrm>
              <a:off x="900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マスの線 2"/>
            <p:cNvCxnSpPr/>
            <p:nvPr/>
          </p:nvCxnSpPr>
          <p:spPr>
            <a:xfrm>
              <a:off x="1188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マスの線 3"/>
            <p:cNvCxnSpPr/>
            <p:nvPr/>
          </p:nvCxnSpPr>
          <p:spPr>
            <a:xfrm>
              <a:off x="1476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マスの線 4"/>
            <p:cNvCxnSpPr/>
            <p:nvPr/>
          </p:nvCxnSpPr>
          <p:spPr>
            <a:xfrm>
              <a:off x="1764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マスの線 5"/>
            <p:cNvCxnSpPr/>
            <p:nvPr/>
          </p:nvCxnSpPr>
          <p:spPr>
            <a:xfrm>
              <a:off x="2052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マスの線 6"/>
            <p:cNvCxnSpPr/>
            <p:nvPr/>
          </p:nvCxnSpPr>
          <p:spPr>
            <a:xfrm>
              <a:off x="2340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マスの線 7"/>
            <p:cNvCxnSpPr/>
            <p:nvPr/>
          </p:nvCxnSpPr>
          <p:spPr>
            <a:xfrm>
              <a:off x="2628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マスの線 8"/>
            <p:cNvCxnSpPr/>
            <p:nvPr/>
          </p:nvCxnSpPr>
          <p:spPr>
            <a:xfrm>
              <a:off x="2916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マスの線 9"/>
            <p:cNvCxnSpPr/>
            <p:nvPr/>
          </p:nvCxnSpPr>
          <p:spPr>
            <a:xfrm>
              <a:off x="3204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マスの線 10"/>
            <p:cNvCxnSpPr/>
            <p:nvPr/>
          </p:nvCxnSpPr>
          <p:spPr>
            <a:xfrm>
              <a:off x="3492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マスの線 11"/>
            <p:cNvCxnSpPr/>
            <p:nvPr/>
          </p:nvCxnSpPr>
          <p:spPr>
            <a:xfrm>
              <a:off x="3780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マスの線 12"/>
            <p:cNvCxnSpPr/>
            <p:nvPr/>
          </p:nvCxnSpPr>
          <p:spPr>
            <a:xfrm>
              <a:off x="4068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マスの線 13"/>
            <p:cNvCxnSpPr/>
            <p:nvPr/>
          </p:nvCxnSpPr>
          <p:spPr>
            <a:xfrm>
              <a:off x="4356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マスの線 14"/>
            <p:cNvCxnSpPr/>
            <p:nvPr/>
          </p:nvCxnSpPr>
          <p:spPr>
            <a:xfrm>
              <a:off x="4644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マスの線 15"/>
            <p:cNvCxnSpPr/>
            <p:nvPr/>
          </p:nvCxnSpPr>
          <p:spPr>
            <a:xfrm>
              <a:off x="4932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マスの線 16"/>
            <p:cNvCxnSpPr/>
            <p:nvPr/>
          </p:nvCxnSpPr>
          <p:spPr>
            <a:xfrm>
              <a:off x="5220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マスの線 17"/>
            <p:cNvCxnSpPr/>
            <p:nvPr/>
          </p:nvCxnSpPr>
          <p:spPr>
            <a:xfrm>
              <a:off x="5508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マスの線 18"/>
            <p:cNvCxnSpPr/>
            <p:nvPr/>
          </p:nvCxnSpPr>
          <p:spPr>
            <a:xfrm>
              <a:off x="5796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マスの線 19"/>
            <p:cNvCxnSpPr/>
            <p:nvPr/>
          </p:nvCxnSpPr>
          <p:spPr>
            <a:xfrm>
              <a:off x="6084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マスの線 20"/>
            <p:cNvCxnSpPr/>
            <p:nvPr/>
          </p:nvCxnSpPr>
          <p:spPr>
            <a:xfrm>
              <a:off x="6372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マスの線 21"/>
            <p:cNvCxnSpPr/>
            <p:nvPr/>
          </p:nvCxnSpPr>
          <p:spPr>
            <a:xfrm>
              <a:off x="6660000" y="90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2行目"/>
          <p:cNvGrpSpPr/>
          <p:nvPr/>
        </p:nvGrpSpPr>
        <p:grpSpPr>
          <a:xfrm>
            <a:off x="612000" y="1278000"/>
            <a:ext cx="6336000" cy="288000"/>
            <a:chOff x="612000" y="1278000"/>
            <a:chExt cx="6336000" cy="288000"/>
          </a:xfrm>
        </p:grpSpPr>
        <p:sp>
          <p:nvSpPr>
            <p:cNvPr id="28" name="外わく"/>
            <p:cNvSpPr/>
            <p:nvPr/>
          </p:nvSpPr>
          <p:spPr>
            <a:xfrm>
              <a:off x="612000" y="1278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9" name="マスの線 1"/>
            <p:cNvCxnSpPr/>
            <p:nvPr/>
          </p:nvCxnSpPr>
          <p:spPr>
            <a:xfrm>
              <a:off x="900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マスの線 2"/>
            <p:cNvCxnSpPr/>
            <p:nvPr/>
          </p:nvCxnSpPr>
          <p:spPr>
            <a:xfrm>
              <a:off x="1188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マスの線 3"/>
            <p:cNvCxnSpPr/>
            <p:nvPr/>
          </p:nvCxnSpPr>
          <p:spPr>
            <a:xfrm>
              <a:off x="1476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マスの線 4"/>
            <p:cNvCxnSpPr/>
            <p:nvPr/>
          </p:nvCxnSpPr>
          <p:spPr>
            <a:xfrm>
              <a:off x="1764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マスの線 5"/>
            <p:cNvCxnSpPr/>
            <p:nvPr/>
          </p:nvCxnSpPr>
          <p:spPr>
            <a:xfrm>
              <a:off x="2052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マスの線 6"/>
            <p:cNvCxnSpPr/>
            <p:nvPr/>
          </p:nvCxnSpPr>
          <p:spPr>
            <a:xfrm>
              <a:off x="2340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マスの線 7"/>
            <p:cNvCxnSpPr/>
            <p:nvPr/>
          </p:nvCxnSpPr>
          <p:spPr>
            <a:xfrm>
              <a:off x="2628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マスの線 8"/>
            <p:cNvCxnSpPr/>
            <p:nvPr/>
          </p:nvCxnSpPr>
          <p:spPr>
            <a:xfrm>
              <a:off x="2916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マスの線 9"/>
            <p:cNvCxnSpPr/>
            <p:nvPr/>
          </p:nvCxnSpPr>
          <p:spPr>
            <a:xfrm>
              <a:off x="3204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マスの線 10"/>
            <p:cNvCxnSpPr/>
            <p:nvPr/>
          </p:nvCxnSpPr>
          <p:spPr>
            <a:xfrm>
              <a:off x="3492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マスの線 11"/>
            <p:cNvCxnSpPr/>
            <p:nvPr/>
          </p:nvCxnSpPr>
          <p:spPr>
            <a:xfrm>
              <a:off x="3780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マスの線 12"/>
            <p:cNvCxnSpPr/>
            <p:nvPr/>
          </p:nvCxnSpPr>
          <p:spPr>
            <a:xfrm>
              <a:off x="4068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マスの線 13"/>
            <p:cNvCxnSpPr/>
            <p:nvPr/>
          </p:nvCxnSpPr>
          <p:spPr>
            <a:xfrm>
              <a:off x="4356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マスの線 14"/>
            <p:cNvCxnSpPr/>
            <p:nvPr/>
          </p:nvCxnSpPr>
          <p:spPr>
            <a:xfrm>
              <a:off x="4644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マスの線 15"/>
            <p:cNvCxnSpPr/>
            <p:nvPr/>
          </p:nvCxnSpPr>
          <p:spPr>
            <a:xfrm>
              <a:off x="4932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マスの線 16"/>
            <p:cNvCxnSpPr/>
            <p:nvPr/>
          </p:nvCxnSpPr>
          <p:spPr>
            <a:xfrm>
              <a:off x="5220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マスの線 17"/>
            <p:cNvCxnSpPr/>
            <p:nvPr/>
          </p:nvCxnSpPr>
          <p:spPr>
            <a:xfrm>
              <a:off x="5508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マスの線 18"/>
            <p:cNvCxnSpPr/>
            <p:nvPr/>
          </p:nvCxnSpPr>
          <p:spPr>
            <a:xfrm>
              <a:off x="5796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マスの線 19"/>
            <p:cNvCxnSpPr/>
            <p:nvPr/>
          </p:nvCxnSpPr>
          <p:spPr>
            <a:xfrm>
              <a:off x="6084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マスの線 20"/>
            <p:cNvCxnSpPr/>
            <p:nvPr/>
          </p:nvCxnSpPr>
          <p:spPr>
            <a:xfrm>
              <a:off x="6372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マスの線 21"/>
            <p:cNvCxnSpPr/>
            <p:nvPr/>
          </p:nvCxnSpPr>
          <p:spPr>
            <a:xfrm>
              <a:off x="6660000" y="127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3行目"/>
          <p:cNvGrpSpPr/>
          <p:nvPr/>
        </p:nvGrpSpPr>
        <p:grpSpPr>
          <a:xfrm>
            <a:off x="612000" y="1656000"/>
            <a:ext cx="6336000" cy="288000"/>
            <a:chOff x="612000" y="1656000"/>
            <a:chExt cx="6336000" cy="288000"/>
          </a:xfrm>
        </p:grpSpPr>
        <p:sp>
          <p:nvSpPr>
            <p:cNvPr id="51" name="外わく"/>
            <p:cNvSpPr/>
            <p:nvPr/>
          </p:nvSpPr>
          <p:spPr>
            <a:xfrm>
              <a:off x="612000" y="1656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52" name="マスの線 1"/>
            <p:cNvCxnSpPr/>
            <p:nvPr/>
          </p:nvCxnSpPr>
          <p:spPr>
            <a:xfrm>
              <a:off x="900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マスの線 2"/>
            <p:cNvCxnSpPr/>
            <p:nvPr/>
          </p:nvCxnSpPr>
          <p:spPr>
            <a:xfrm>
              <a:off x="1188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マスの線 3"/>
            <p:cNvCxnSpPr/>
            <p:nvPr/>
          </p:nvCxnSpPr>
          <p:spPr>
            <a:xfrm>
              <a:off x="1476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マスの線 4"/>
            <p:cNvCxnSpPr/>
            <p:nvPr/>
          </p:nvCxnSpPr>
          <p:spPr>
            <a:xfrm>
              <a:off x="1764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マスの線 5"/>
            <p:cNvCxnSpPr/>
            <p:nvPr/>
          </p:nvCxnSpPr>
          <p:spPr>
            <a:xfrm>
              <a:off x="2052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マスの線 6"/>
            <p:cNvCxnSpPr/>
            <p:nvPr/>
          </p:nvCxnSpPr>
          <p:spPr>
            <a:xfrm>
              <a:off x="2340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マスの線 7"/>
            <p:cNvCxnSpPr/>
            <p:nvPr/>
          </p:nvCxnSpPr>
          <p:spPr>
            <a:xfrm>
              <a:off x="2628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マスの線 8"/>
            <p:cNvCxnSpPr/>
            <p:nvPr/>
          </p:nvCxnSpPr>
          <p:spPr>
            <a:xfrm>
              <a:off x="2916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マスの線 9"/>
            <p:cNvCxnSpPr/>
            <p:nvPr/>
          </p:nvCxnSpPr>
          <p:spPr>
            <a:xfrm>
              <a:off x="3204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マスの線 10"/>
            <p:cNvCxnSpPr/>
            <p:nvPr/>
          </p:nvCxnSpPr>
          <p:spPr>
            <a:xfrm>
              <a:off x="3492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マスの線 11"/>
            <p:cNvCxnSpPr/>
            <p:nvPr/>
          </p:nvCxnSpPr>
          <p:spPr>
            <a:xfrm>
              <a:off x="3780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マスの線 12"/>
            <p:cNvCxnSpPr/>
            <p:nvPr/>
          </p:nvCxnSpPr>
          <p:spPr>
            <a:xfrm>
              <a:off x="4068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マスの線 13"/>
            <p:cNvCxnSpPr/>
            <p:nvPr/>
          </p:nvCxnSpPr>
          <p:spPr>
            <a:xfrm>
              <a:off x="4356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マスの線 14"/>
            <p:cNvCxnSpPr/>
            <p:nvPr/>
          </p:nvCxnSpPr>
          <p:spPr>
            <a:xfrm>
              <a:off x="4644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マスの線 15"/>
            <p:cNvCxnSpPr/>
            <p:nvPr/>
          </p:nvCxnSpPr>
          <p:spPr>
            <a:xfrm>
              <a:off x="4932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マスの線 16"/>
            <p:cNvCxnSpPr/>
            <p:nvPr/>
          </p:nvCxnSpPr>
          <p:spPr>
            <a:xfrm>
              <a:off x="5220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マスの線 17"/>
            <p:cNvCxnSpPr/>
            <p:nvPr/>
          </p:nvCxnSpPr>
          <p:spPr>
            <a:xfrm>
              <a:off x="5508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マスの線 18"/>
            <p:cNvCxnSpPr/>
            <p:nvPr/>
          </p:nvCxnSpPr>
          <p:spPr>
            <a:xfrm>
              <a:off x="5796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マスの線 19"/>
            <p:cNvCxnSpPr/>
            <p:nvPr/>
          </p:nvCxnSpPr>
          <p:spPr>
            <a:xfrm>
              <a:off x="6084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マスの線 20"/>
            <p:cNvCxnSpPr/>
            <p:nvPr/>
          </p:nvCxnSpPr>
          <p:spPr>
            <a:xfrm>
              <a:off x="6372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マスの線 21"/>
            <p:cNvCxnSpPr/>
            <p:nvPr/>
          </p:nvCxnSpPr>
          <p:spPr>
            <a:xfrm>
              <a:off x="6660000" y="165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4行目"/>
          <p:cNvGrpSpPr/>
          <p:nvPr/>
        </p:nvGrpSpPr>
        <p:grpSpPr>
          <a:xfrm>
            <a:off x="612000" y="2034000"/>
            <a:ext cx="6336000" cy="288000"/>
            <a:chOff x="612000" y="2034000"/>
            <a:chExt cx="6336000" cy="288000"/>
          </a:xfrm>
        </p:grpSpPr>
        <p:sp>
          <p:nvSpPr>
            <p:cNvPr id="74" name="外わく"/>
            <p:cNvSpPr/>
            <p:nvPr/>
          </p:nvSpPr>
          <p:spPr>
            <a:xfrm>
              <a:off x="612000" y="2034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75" name="マスの線 1"/>
            <p:cNvCxnSpPr/>
            <p:nvPr/>
          </p:nvCxnSpPr>
          <p:spPr>
            <a:xfrm>
              <a:off x="900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マスの線 2"/>
            <p:cNvCxnSpPr/>
            <p:nvPr/>
          </p:nvCxnSpPr>
          <p:spPr>
            <a:xfrm>
              <a:off x="1188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マスの線 3"/>
            <p:cNvCxnSpPr/>
            <p:nvPr/>
          </p:nvCxnSpPr>
          <p:spPr>
            <a:xfrm>
              <a:off x="1476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マスの線 4"/>
            <p:cNvCxnSpPr/>
            <p:nvPr/>
          </p:nvCxnSpPr>
          <p:spPr>
            <a:xfrm>
              <a:off x="1764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マスの線 5"/>
            <p:cNvCxnSpPr/>
            <p:nvPr/>
          </p:nvCxnSpPr>
          <p:spPr>
            <a:xfrm>
              <a:off x="2052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マスの線 6"/>
            <p:cNvCxnSpPr/>
            <p:nvPr/>
          </p:nvCxnSpPr>
          <p:spPr>
            <a:xfrm>
              <a:off x="2340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マスの線 7"/>
            <p:cNvCxnSpPr/>
            <p:nvPr/>
          </p:nvCxnSpPr>
          <p:spPr>
            <a:xfrm>
              <a:off x="2628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マスの線 8"/>
            <p:cNvCxnSpPr/>
            <p:nvPr/>
          </p:nvCxnSpPr>
          <p:spPr>
            <a:xfrm>
              <a:off x="2916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マスの線 9"/>
            <p:cNvCxnSpPr/>
            <p:nvPr/>
          </p:nvCxnSpPr>
          <p:spPr>
            <a:xfrm>
              <a:off x="3204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マスの線 10"/>
            <p:cNvCxnSpPr/>
            <p:nvPr/>
          </p:nvCxnSpPr>
          <p:spPr>
            <a:xfrm>
              <a:off x="3492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マスの線 11"/>
            <p:cNvCxnSpPr/>
            <p:nvPr/>
          </p:nvCxnSpPr>
          <p:spPr>
            <a:xfrm>
              <a:off x="3780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マスの線 12"/>
            <p:cNvCxnSpPr/>
            <p:nvPr/>
          </p:nvCxnSpPr>
          <p:spPr>
            <a:xfrm>
              <a:off x="4068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マスの線 13"/>
            <p:cNvCxnSpPr/>
            <p:nvPr/>
          </p:nvCxnSpPr>
          <p:spPr>
            <a:xfrm>
              <a:off x="4356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マスの線 14"/>
            <p:cNvCxnSpPr/>
            <p:nvPr/>
          </p:nvCxnSpPr>
          <p:spPr>
            <a:xfrm>
              <a:off x="4644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マスの線 15"/>
            <p:cNvCxnSpPr/>
            <p:nvPr/>
          </p:nvCxnSpPr>
          <p:spPr>
            <a:xfrm>
              <a:off x="4932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マスの線 16"/>
            <p:cNvCxnSpPr/>
            <p:nvPr/>
          </p:nvCxnSpPr>
          <p:spPr>
            <a:xfrm>
              <a:off x="5220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マスの線 17"/>
            <p:cNvCxnSpPr/>
            <p:nvPr/>
          </p:nvCxnSpPr>
          <p:spPr>
            <a:xfrm>
              <a:off x="5508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マスの線 18"/>
            <p:cNvCxnSpPr/>
            <p:nvPr/>
          </p:nvCxnSpPr>
          <p:spPr>
            <a:xfrm>
              <a:off x="5796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マスの線 19"/>
            <p:cNvCxnSpPr/>
            <p:nvPr/>
          </p:nvCxnSpPr>
          <p:spPr>
            <a:xfrm>
              <a:off x="6084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マスの線 20"/>
            <p:cNvCxnSpPr/>
            <p:nvPr/>
          </p:nvCxnSpPr>
          <p:spPr>
            <a:xfrm>
              <a:off x="6372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マスの線 21"/>
            <p:cNvCxnSpPr/>
            <p:nvPr/>
          </p:nvCxnSpPr>
          <p:spPr>
            <a:xfrm>
              <a:off x="6660000" y="203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5行目"/>
          <p:cNvGrpSpPr/>
          <p:nvPr/>
        </p:nvGrpSpPr>
        <p:grpSpPr>
          <a:xfrm>
            <a:off x="612000" y="2412000"/>
            <a:ext cx="6336000" cy="288000"/>
            <a:chOff x="612000" y="2412000"/>
            <a:chExt cx="6336000" cy="288000"/>
          </a:xfrm>
        </p:grpSpPr>
        <p:sp>
          <p:nvSpPr>
            <p:cNvPr id="97" name="外わく"/>
            <p:cNvSpPr/>
            <p:nvPr/>
          </p:nvSpPr>
          <p:spPr>
            <a:xfrm>
              <a:off x="612000" y="2412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98" name="マスの線 1"/>
            <p:cNvCxnSpPr/>
            <p:nvPr/>
          </p:nvCxnSpPr>
          <p:spPr>
            <a:xfrm>
              <a:off x="900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マスの線 2"/>
            <p:cNvCxnSpPr/>
            <p:nvPr/>
          </p:nvCxnSpPr>
          <p:spPr>
            <a:xfrm>
              <a:off x="1188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マスの線 3"/>
            <p:cNvCxnSpPr/>
            <p:nvPr/>
          </p:nvCxnSpPr>
          <p:spPr>
            <a:xfrm>
              <a:off x="1476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マスの線 4"/>
            <p:cNvCxnSpPr/>
            <p:nvPr/>
          </p:nvCxnSpPr>
          <p:spPr>
            <a:xfrm>
              <a:off x="1764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マスの線 5"/>
            <p:cNvCxnSpPr/>
            <p:nvPr/>
          </p:nvCxnSpPr>
          <p:spPr>
            <a:xfrm>
              <a:off x="2052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マスの線 6"/>
            <p:cNvCxnSpPr/>
            <p:nvPr/>
          </p:nvCxnSpPr>
          <p:spPr>
            <a:xfrm>
              <a:off x="2340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マスの線 7"/>
            <p:cNvCxnSpPr/>
            <p:nvPr/>
          </p:nvCxnSpPr>
          <p:spPr>
            <a:xfrm>
              <a:off x="2628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マスの線 8"/>
            <p:cNvCxnSpPr/>
            <p:nvPr/>
          </p:nvCxnSpPr>
          <p:spPr>
            <a:xfrm>
              <a:off x="2916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マスの線 9"/>
            <p:cNvCxnSpPr/>
            <p:nvPr/>
          </p:nvCxnSpPr>
          <p:spPr>
            <a:xfrm>
              <a:off x="3204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マスの線 10"/>
            <p:cNvCxnSpPr/>
            <p:nvPr/>
          </p:nvCxnSpPr>
          <p:spPr>
            <a:xfrm>
              <a:off x="3492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マスの線 11"/>
            <p:cNvCxnSpPr/>
            <p:nvPr/>
          </p:nvCxnSpPr>
          <p:spPr>
            <a:xfrm>
              <a:off x="3780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マスの線 12"/>
            <p:cNvCxnSpPr/>
            <p:nvPr/>
          </p:nvCxnSpPr>
          <p:spPr>
            <a:xfrm>
              <a:off x="4068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マスの線 13"/>
            <p:cNvCxnSpPr/>
            <p:nvPr/>
          </p:nvCxnSpPr>
          <p:spPr>
            <a:xfrm>
              <a:off x="4356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マスの線 14"/>
            <p:cNvCxnSpPr/>
            <p:nvPr/>
          </p:nvCxnSpPr>
          <p:spPr>
            <a:xfrm>
              <a:off x="4644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マスの線 15"/>
            <p:cNvCxnSpPr/>
            <p:nvPr/>
          </p:nvCxnSpPr>
          <p:spPr>
            <a:xfrm>
              <a:off x="4932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マスの線 16"/>
            <p:cNvCxnSpPr/>
            <p:nvPr/>
          </p:nvCxnSpPr>
          <p:spPr>
            <a:xfrm>
              <a:off x="5220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マスの線 17"/>
            <p:cNvCxnSpPr/>
            <p:nvPr/>
          </p:nvCxnSpPr>
          <p:spPr>
            <a:xfrm>
              <a:off x="5508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マスの線 18"/>
            <p:cNvCxnSpPr/>
            <p:nvPr/>
          </p:nvCxnSpPr>
          <p:spPr>
            <a:xfrm>
              <a:off x="5796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マスの線 19"/>
            <p:cNvCxnSpPr/>
            <p:nvPr/>
          </p:nvCxnSpPr>
          <p:spPr>
            <a:xfrm>
              <a:off x="6084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マスの線 20"/>
            <p:cNvCxnSpPr/>
            <p:nvPr/>
          </p:nvCxnSpPr>
          <p:spPr>
            <a:xfrm>
              <a:off x="6372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マスの線 21"/>
            <p:cNvCxnSpPr/>
            <p:nvPr/>
          </p:nvCxnSpPr>
          <p:spPr>
            <a:xfrm>
              <a:off x="6660000" y="241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6行目"/>
          <p:cNvGrpSpPr/>
          <p:nvPr/>
        </p:nvGrpSpPr>
        <p:grpSpPr>
          <a:xfrm>
            <a:off x="612000" y="2790000"/>
            <a:ext cx="6336000" cy="288000"/>
            <a:chOff x="612000" y="2790000"/>
            <a:chExt cx="6336000" cy="288000"/>
          </a:xfrm>
        </p:grpSpPr>
        <p:sp>
          <p:nvSpPr>
            <p:cNvPr id="120" name="外わく"/>
            <p:cNvSpPr/>
            <p:nvPr/>
          </p:nvSpPr>
          <p:spPr>
            <a:xfrm>
              <a:off x="612000" y="2790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21" name="マスの線 1"/>
            <p:cNvCxnSpPr/>
            <p:nvPr/>
          </p:nvCxnSpPr>
          <p:spPr>
            <a:xfrm>
              <a:off x="900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マスの線 2"/>
            <p:cNvCxnSpPr/>
            <p:nvPr/>
          </p:nvCxnSpPr>
          <p:spPr>
            <a:xfrm>
              <a:off x="1188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マスの線 3"/>
            <p:cNvCxnSpPr/>
            <p:nvPr/>
          </p:nvCxnSpPr>
          <p:spPr>
            <a:xfrm>
              <a:off x="1476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マスの線 4"/>
            <p:cNvCxnSpPr/>
            <p:nvPr/>
          </p:nvCxnSpPr>
          <p:spPr>
            <a:xfrm>
              <a:off x="1764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マスの線 5"/>
            <p:cNvCxnSpPr/>
            <p:nvPr/>
          </p:nvCxnSpPr>
          <p:spPr>
            <a:xfrm>
              <a:off x="2052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マスの線 6"/>
            <p:cNvCxnSpPr/>
            <p:nvPr/>
          </p:nvCxnSpPr>
          <p:spPr>
            <a:xfrm>
              <a:off x="2340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マスの線 7"/>
            <p:cNvCxnSpPr/>
            <p:nvPr/>
          </p:nvCxnSpPr>
          <p:spPr>
            <a:xfrm>
              <a:off x="2628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マスの線 8"/>
            <p:cNvCxnSpPr/>
            <p:nvPr/>
          </p:nvCxnSpPr>
          <p:spPr>
            <a:xfrm>
              <a:off x="2916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マスの線 9"/>
            <p:cNvCxnSpPr/>
            <p:nvPr/>
          </p:nvCxnSpPr>
          <p:spPr>
            <a:xfrm>
              <a:off x="3204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マスの線 10"/>
            <p:cNvCxnSpPr/>
            <p:nvPr/>
          </p:nvCxnSpPr>
          <p:spPr>
            <a:xfrm>
              <a:off x="3492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マスの線 11"/>
            <p:cNvCxnSpPr/>
            <p:nvPr/>
          </p:nvCxnSpPr>
          <p:spPr>
            <a:xfrm>
              <a:off x="3780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マスの線 12"/>
            <p:cNvCxnSpPr/>
            <p:nvPr/>
          </p:nvCxnSpPr>
          <p:spPr>
            <a:xfrm>
              <a:off x="4068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マスの線 13"/>
            <p:cNvCxnSpPr/>
            <p:nvPr/>
          </p:nvCxnSpPr>
          <p:spPr>
            <a:xfrm>
              <a:off x="4356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マスの線 14"/>
            <p:cNvCxnSpPr/>
            <p:nvPr/>
          </p:nvCxnSpPr>
          <p:spPr>
            <a:xfrm>
              <a:off x="4644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マスの線 15"/>
            <p:cNvCxnSpPr/>
            <p:nvPr/>
          </p:nvCxnSpPr>
          <p:spPr>
            <a:xfrm>
              <a:off x="4932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マスの線 16"/>
            <p:cNvCxnSpPr/>
            <p:nvPr/>
          </p:nvCxnSpPr>
          <p:spPr>
            <a:xfrm>
              <a:off x="5220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マスの線 17"/>
            <p:cNvCxnSpPr/>
            <p:nvPr/>
          </p:nvCxnSpPr>
          <p:spPr>
            <a:xfrm>
              <a:off x="5508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マスの線 18"/>
            <p:cNvCxnSpPr/>
            <p:nvPr/>
          </p:nvCxnSpPr>
          <p:spPr>
            <a:xfrm>
              <a:off x="5796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マスの線 19"/>
            <p:cNvCxnSpPr/>
            <p:nvPr/>
          </p:nvCxnSpPr>
          <p:spPr>
            <a:xfrm>
              <a:off x="6084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マスの線 20"/>
            <p:cNvCxnSpPr/>
            <p:nvPr/>
          </p:nvCxnSpPr>
          <p:spPr>
            <a:xfrm>
              <a:off x="6372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マスの線 21"/>
            <p:cNvCxnSpPr/>
            <p:nvPr/>
          </p:nvCxnSpPr>
          <p:spPr>
            <a:xfrm>
              <a:off x="6660000" y="279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7行目"/>
          <p:cNvGrpSpPr/>
          <p:nvPr/>
        </p:nvGrpSpPr>
        <p:grpSpPr>
          <a:xfrm>
            <a:off x="612000" y="3168000"/>
            <a:ext cx="6336000" cy="288000"/>
            <a:chOff x="612000" y="3168000"/>
            <a:chExt cx="6336000" cy="288000"/>
          </a:xfrm>
        </p:grpSpPr>
        <p:sp>
          <p:nvSpPr>
            <p:cNvPr id="143" name="外わく"/>
            <p:cNvSpPr/>
            <p:nvPr/>
          </p:nvSpPr>
          <p:spPr>
            <a:xfrm>
              <a:off x="612000" y="3168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44" name="マスの線 1"/>
            <p:cNvCxnSpPr/>
            <p:nvPr/>
          </p:nvCxnSpPr>
          <p:spPr>
            <a:xfrm>
              <a:off x="900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マスの線 2"/>
            <p:cNvCxnSpPr/>
            <p:nvPr/>
          </p:nvCxnSpPr>
          <p:spPr>
            <a:xfrm>
              <a:off x="1188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マスの線 3"/>
            <p:cNvCxnSpPr/>
            <p:nvPr/>
          </p:nvCxnSpPr>
          <p:spPr>
            <a:xfrm>
              <a:off x="1476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マスの線 4"/>
            <p:cNvCxnSpPr/>
            <p:nvPr/>
          </p:nvCxnSpPr>
          <p:spPr>
            <a:xfrm>
              <a:off x="1764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マスの線 5"/>
            <p:cNvCxnSpPr/>
            <p:nvPr/>
          </p:nvCxnSpPr>
          <p:spPr>
            <a:xfrm>
              <a:off x="2052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マスの線 6"/>
            <p:cNvCxnSpPr/>
            <p:nvPr/>
          </p:nvCxnSpPr>
          <p:spPr>
            <a:xfrm>
              <a:off x="2340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マスの線 7"/>
            <p:cNvCxnSpPr/>
            <p:nvPr/>
          </p:nvCxnSpPr>
          <p:spPr>
            <a:xfrm>
              <a:off x="2628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マスの線 8"/>
            <p:cNvCxnSpPr/>
            <p:nvPr/>
          </p:nvCxnSpPr>
          <p:spPr>
            <a:xfrm>
              <a:off x="2916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マスの線 9"/>
            <p:cNvCxnSpPr/>
            <p:nvPr/>
          </p:nvCxnSpPr>
          <p:spPr>
            <a:xfrm>
              <a:off x="3204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マスの線 10"/>
            <p:cNvCxnSpPr/>
            <p:nvPr/>
          </p:nvCxnSpPr>
          <p:spPr>
            <a:xfrm>
              <a:off x="3492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マスの線 11"/>
            <p:cNvCxnSpPr/>
            <p:nvPr/>
          </p:nvCxnSpPr>
          <p:spPr>
            <a:xfrm>
              <a:off x="3780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マスの線 12"/>
            <p:cNvCxnSpPr/>
            <p:nvPr/>
          </p:nvCxnSpPr>
          <p:spPr>
            <a:xfrm>
              <a:off x="4068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マスの線 13"/>
            <p:cNvCxnSpPr/>
            <p:nvPr/>
          </p:nvCxnSpPr>
          <p:spPr>
            <a:xfrm>
              <a:off x="4356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マスの線 14"/>
            <p:cNvCxnSpPr/>
            <p:nvPr/>
          </p:nvCxnSpPr>
          <p:spPr>
            <a:xfrm>
              <a:off x="4644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マスの線 15"/>
            <p:cNvCxnSpPr/>
            <p:nvPr/>
          </p:nvCxnSpPr>
          <p:spPr>
            <a:xfrm>
              <a:off x="4932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マスの線 16"/>
            <p:cNvCxnSpPr/>
            <p:nvPr/>
          </p:nvCxnSpPr>
          <p:spPr>
            <a:xfrm>
              <a:off x="5220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マスの線 17"/>
            <p:cNvCxnSpPr/>
            <p:nvPr/>
          </p:nvCxnSpPr>
          <p:spPr>
            <a:xfrm>
              <a:off x="5508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マスの線 18"/>
            <p:cNvCxnSpPr/>
            <p:nvPr/>
          </p:nvCxnSpPr>
          <p:spPr>
            <a:xfrm>
              <a:off x="5796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マスの線 19"/>
            <p:cNvCxnSpPr/>
            <p:nvPr/>
          </p:nvCxnSpPr>
          <p:spPr>
            <a:xfrm>
              <a:off x="6084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マスの線 20"/>
            <p:cNvCxnSpPr/>
            <p:nvPr/>
          </p:nvCxnSpPr>
          <p:spPr>
            <a:xfrm>
              <a:off x="6372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マスの線 21"/>
            <p:cNvCxnSpPr/>
            <p:nvPr/>
          </p:nvCxnSpPr>
          <p:spPr>
            <a:xfrm>
              <a:off x="6660000" y="316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8行目"/>
          <p:cNvGrpSpPr/>
          <p:nvPr/>
        </p:nvGrpSpPr>
        <p:grpSpPr>
          <a:xfrm>
            <a:off x="612000" y="3546000"/>
            <a:ext cx="6336000" cy="288000"/>
            <a:chOff x="612000" y="3546000"/>
            <a:chExt cx="6336000" cy="288000"/>
          </a:xfrm>
        </p:grpSpPr>
        <p:sp>
          <p:nvSpPr>
            <p:cNvPr id="166" name="外わく"/>
            <p:cNvSpPr/>
            <p:nvPr/>
          </p:nvSpPr>
          <p:spPr>
            <a:xfrm>
              <a:off x="612000" y="3546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67" name="マスの線 1"/>
            <p:cNvCxnSpPr/>
            <p:nvPr/>
          </p:nvCxnSpPr>
          <p:spPr>
            <a:xfrm>
              <a:off x="900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マスの線 2"/>
            <p:cNvCxnSpPr/>
            <p:nvPr/>
          </p:nvCxnSpPr>
          <p:spPr>
            <a:xfrm>
              <a:off x="1188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マスの線 3"/>
            <p:cNvCxnSpPr/>
            <p:nvPr/>
          </p:nvCxnSpPr>
          <p:spPr>
            <a:xfrm>
              <a:off x="1476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マスの線 4"/>
            <p:cNvCxnSpPr/>
            <p:nvPr/>
          </p:nvCxnSpPr>
          <p:spPr>
            <a:xfrm>
              <a:off x="1764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マスの線 5"/>
            <p:cNvCxnSpPr/>
            <p:nvPr/>
          </p:nvCxnSpPr>
          <p:spPr>
            <a:xfrm>
              <a:off x="2052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マスの線 6"/>
            <p:cNvCxnSpPr/>
            <p:nvPr/>
          </p:nvCxnSpPr>
          <p:spPr>
            <a:xfrm>
              <a:off x="2340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マスの線 7"/>
            <p:cNvCxnSpPr/>
            <p:nvPr/>
          </p:nvCxnSpPr>
          <p:spPr>
            <a:xfrm>
              <a:off x="2628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マスの線 8"/>
            <p:cNvCxnSpPr/>
            <p:nvPr/>
          </p:nvCxnSpPr>
          <p:spPr>
            <a:xfrm>
              <a:off x="2916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マスの線 9"/>
            <p:cNvCxnSpPr/>
            <p:nvPr/>
          </p:nvCxnSpPr>
          <p:spPr>
            <a:xfrm>
              <a:off x="3204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マスの線 10"/>
            <p:cNvCxnSpPr/>
            <p:nvPr/>
          </p:nvCxnSpPr>
          <p:spPr>
            <a:xfrm>
              <a:off x="3492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マスの線 11"/>
            <p:cNvCxnSpPr/>
            <p:nvPr/>
          </p:nvCxnSpPr>
          <p:spPr>
            <a:xfrm>
              <a:off x="3780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マスの線 12"/>
            <p:cNvCxnSpPr/>
            <p:nvPr/>
          </p:nvCxnSpPr>
          <p:spPr>
            <a:xfrm>
              <a:off x="4068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マスの線 13"/>
            <p:cNvCxnSpPr/>
            <p:nvPr/>
          </p:nvCxnSpPr>
          <p:spPr>
            <a:xfrm>
              <a:off x="4356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マスの線 14"/>
            <p:cNvCxnSpPr/>
            <p:nvPr/>
          </p:nvCxnSpPr>
          <p:spPr>
            <a:xfrm>
              <a:off x="4644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マスの線 15"/>
            <p:cNvCxnSpPr/>
            <p:nvPr/>
          </p:nvCxnSpPr>
          <p:spPr>
            <a:xfrm>
              <a:off x="4932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マスの線 16"/>
            <p:cNvCxnSpPr/>
            <p:nvPr/>
          </p:nvCxnSpPr>
          <p:spPr>
            <a:xfrm>
              <a:off x="5220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マスの線 17"/>
            <p:cNvCxnSpPr/>
            <p:nvPr/>
          </p:nvCxnSpPr>
          <p:spPr>
            <a:xfrm>
              <a:off x="5508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マスの線 18"/>
            <p:cNvCxnSpPr/>
            <p:nvPr/>
          </p:nvCxnSpPr>
          <p:spPr>
            <a:xfrm>
              <a:off x="5796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マスの線 19"/>
            <p:cNvCxnSpPr/>
            <p:nvPr/>
          </p:nvCxnSpPr>
          <p:spPr>
            <a:xfrm>
              <a:off x="6084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マスの線 20"/>
            <p:cNvCxnSpPr/>
            <p:nvPr/>
          </p:nvCxnSpPr>
          <p:spPr>
            <a:xfrm>
              <a:off x="6372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マスの線 21"/>
            <p:cNvCxnSpPr/>
            <p:nvPr/>
          </p:nvCxnSpPr>
          <p:spPr>
            <a:xfrm>
              <a:off x="6660000" y="354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9行目"/>
          <p:cNvGrpSpPr/>
          <p:nvPr/>
        </p:nvGrpSpPr>
        <p:grpSpPr>
          <a:xfrm>
            <a:off x="612000" y="3924000"/>
            <a:ext cx="6336000" cy="288000"/>
            <a:chOff x="612000" y="3924000"/>
            <a:chExt cx="6336000" cy="288000"/>
          </a:xfrm>
        </p:grpSpPr>
        <p:sp>
          <p:nvSpPr>
            <p:cNvPr id="189" name="外わく"/>
            <p:cNvSpPr/>
            <p:nvPr/>
          </p:nvSpPr>
          <p:spPr>
            <a:xfrm>
              <a:off x="612000" y="3924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90" name="マスの線 1"/>
            <p:cNvCxnSpPr/>
            <p:nvPr/>
          </p:nvCxnSpPr>
          <p:spPr>
            <a:xfrm>
              <a:off x="900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マスの線 2"/>
            <p:cNvCxnSpPr/>
            <p:nvPr/>
          </p:nvCxnSpPr>
          <p:spPr>
            <a:xfrm>
              <a:off x="1188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マスの線 3"/>
            <p:cNvCxnSpPr/>
            <p:nvPr/>
          </p:nvCxnSpPr>
          <p:spPr>
            <a:xfrm>
              <a:off x="1476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マスの線 4"/>
            <p:cNvCxnSpPr/>
            <p:nvPr/>
          </p:nvCxnSpPr>
          <p:spPr>
            <a:xfrm>
              <a:off x="1764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マスの線 5"/>
            <p:cNvCxnSpPr/>
            <p:nvPr/>
          </p:nvCxnSpPr>
          <p:spPr>
            <a:xfrm>
              <a:off x="2052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マスの線 6"/>
            <p:cNvCxnSpPr/>
            <p:nvPr/>
          </p:nvCxnSpPr>
          <p:spPr>
            <a:xfrm>
              <a:off x="2340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マスの線 7"/>
            <p:cNvCxnSpPr/>
            <p:nvPr/>
          </p:nvCxnSpPr>
          <p:spPr>
            <a:xfrm>
              <a:off x="2628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マスの線 8"/>
            <p:cNvCxnSpPr/>
            <p:nvPr/>
          </p:nvCxnSpPr>
          <p:spPr>
            <a:xfrm>
              <a:off x="2916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マスの線 9"/>
            <p:cNvCxnSpPr/>
            <p:nvPr/>
          </p:nvCxnSpPr>
          <p:spPr>
            <a:xfrm>
              <a:off x="3204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マスの線 10"/>
            <p:cNvCxnSpPr/>
            <p:nvPr/>
          </p:nvCxnSpPr>
          <p:spPr>
            <a:xfrm>
              <a:off x="3492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マスの線 11"/>
            <p:cNvCxnSpPr/>
            <p:nvPr/>
          </p:nvCxnSpPr>
          <p:spPr>
            <a:xfrm>
              <a:off x="3780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マスの線 12"/>
            <p:cNvCxnSpPr/>
            <p:nvPr/>
          </p:nvCxnSpPr>
          <p:spPr>
            <a:xfrm>
              <a:off x="4068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マスの線 13"/>
            <p:cNvCxnSpPr/>
            <p:nvPr/>
          </p:nvCxnSpPr>
          <p:spPr>
            <a:xfrm>
              <a:off x="4356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マスの線 14"/>
            <p:cNvCxnSpPr/>
            <p:nvPr/>
          </p:nvCxnSpPr>
          <p:spPr>
            <a:xfrm>
              <a:off x="4644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マスの線 15"/>
            <p:cNvCxnSpPr/>
            <p:nvPr/>
          </p:nvCxnSpPr>
          <p:spPr>
            <a:xfrm>
              <a:off x="4932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マスの線 16"/>
            <p:cNvCxnSpPr/>
            <p:nvPr/>
          </p:nvCxnSpPr>
          <p:spPr>
            <a:xfrm>
              <a:off x="5220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マスの線 17"/>
            <p:cNvCxnSpPr/>
            <p:nvPr/>
          </p:nvCxnSpPr>
          <p:spPr>
            <a:xfrm>
              <a:off x="5508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マスの線 18"/>
            <p:cNvCxnSpPr/>
            <p:nvPr/>
          </p:nvCxnSpPr>
          <p:spPr>
            <a:xfrm>
              <a:off x="5796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マスの線 19"/>
            <p:cNvCxnSpPr/>
            <p:nvPr/>
          </p:nvCxnSpPr>
          <p:spPr>
            <a:xfrm>
              <a:off x="6084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マスの線 20"/>
            <p:cNvCxnSpPr/>
            <p:nvPr/>
          </p:nvCxnSpPr>
          <p:spPr>
            <a:xfrm>
              <a:off x="6372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マスの線 21"/>
            <p:cNvCxnSpPr/>
            <p:nvPr/>
          </p:nvCxnSpPr>
          <p:spPr>
            <a:xfrm>
              <a:off x="6660000" y="392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10行目"/>
          <p:cNvGrpSpPr/>
          <p:nvPr/>
        </p:nvGrpSpPr>
        <p:grpSpPr>
          <a:xfrm>
            <a:off x="612000" y="4302000"/>
            <a:ext cx="6336000" cy="288000"/>
            <a:chOff x="612000" y="4302000"/>
            <a:chExt cx="6336000" cy="288000"/>
          </a:xfrm>
        </p:grpSpPr>
        <p:sp>
          <p:nvSpPr>
            <p:cNvPr id="212" name="外わく"/>
            <p:cNvSpPr/>
            <p:nvPr/>
          </p:nvSpPr>
          <p:spPr>
            <a:xfrm>
              <a:off x="612000" y="4302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13" name="マスの線 1"/>
            <p:cNvCxnSpPr/>
            <p:nvPr/>
          </p:nvCxnSpPr>
          <p:spPr>
            <a:xfrm>
              <a:off x="900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マスの線 2"/>
            <p:cNvCxnSpPr/>
            <p:nvPr/>
          </p:nvCxnSpPr>
          <p:spPr>
            <a:xfrm>
              <a:off x="1188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マスの線 3"/>
            <p:cNvCxnSpPr/>
            <p:nvPr/>
          </p:nvCxnSpPr>
          <p:spPr>
            <a:xfrm>
              <a:off x="1476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マスの線 4"/>
            <p:cNvCxnSpPr/>
            <p:nvPr/>
          </p:nvCxnSpPr>
          <p:spPr>
            <a:xfrm>
              <a:off x="1764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マスの線 5"/>
            <p:cNvCxnSpPr/>
            <p:nvPr/>
          </p:nvCxnSpPr>
          <p:spPr>
            <a:xfrm>
              <a:off x="2052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マスの線 6"/>
            <p:cNvCxnSpPr/>
            <p:nvPr/>
          </p:nvCxnSpPr>
          <p:spPr>
            <a:xfrm>
              <a:off x="2340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マスの線 7"/>
            <p:cNvCxnSpPr/>
            <p:nvPr/>
          </p:nvCxnSpPr>
          <p:spPr>
            <a:xfrm>
              <a:off x="2628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マスの線 8"/>
            <p:cNvCxnSpPr/>
            <p:nvPr/>
          </p:nvCxnSpPr>
          <p:spPr>
            <a:xfrm>
              <a:off x="2916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マスの線 9"/>
            <p:cNvCxnSpPr/>
            <p:nvPr/>
          </p:nvCxnSpPr>
          <p:spPr>
            <a:xfrm>
              <a:off x="3204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マスの線 10"/>
            <p:cNvCxnSpPr/>
            <p:nvPr/>
          </p:nvCxnSpPr>
          <p:spPr>
            <a:xfrm>
              <a:off x="3492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マスの線 11"/>
            <p:cNvCxnSpPr/>
            <p:nvPr/>
          </p:nvCxnSpPr>
          <p:spPr>
            <a:xfrm>
              <a:off x="3780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マスの線 12"/>
            <p:cNvCxnSpPr/>
            <p:nvPr/>
          </p:nvCxnSpPr>
          <p:spPr>
            <a:xfrm>
              <a:off x="4068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マスの線 13"/>
            <p:cNvCxnSpPr/>
            <p:nvPr/>
          </p:nvCxnSpPr>
          <p:spPr>
            <a:xfrm>
              <a:off x="4356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マスの線 14"/>
            <p:cNvCxnSpPr/>
            <p:nvPr/>
          </p:nvCxnSpPr>
          <p:spPr>
            <a:xfrm>
              <a:off x="4644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マスの線 15"/>
            <p:cNvCxnSpPr/>
            <p:nvPr/>
          </p:nvCxnSpPr>
          <p:spPr>
            <a:xfrm>
              <a:off x="4932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マスの線 16"/>
            <p:cNvCxnSpPr/>
            <p:nvPr/>
          </p:nvCxnSpPr>
          <p:spPr>
            <a:xfrm>
              <a:off x="5220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マスの線 17"/>
            <p:cNvCxnSpPr/>
            <p:nvPr/>
          </p:nvCxnSpPr>
          <p:spPr>
            <a:xfrm>
              <a:off x="5508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マスの線 18"/>
            <p:cNvCxnSpPr/>
            <p:nvPr/>
          </p:nvCxnSpPr>
          <p:spPr>
            <a:xfrm>
              <a:off x="5796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マスの線 19"/>
            <p:cNvCxnSpPr/>
            <p:nvPr/>
          </p:nvCxnSpPr>
          <p:spPr>
            <a:xfrm>
              <a:off x="6084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マスの線 20"/>
            <p:cNvCxnSpPr/>
            <p:nvPr/>
          </p:nvCxnSpPr>
          <p:spPr>
            <a:xfrm>
              <a:off x="6372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マスの線 21"/>
            <p:cNvCxnSpPr/>
            <p:nvPr/>
          </p:nvCxnSpPr>
          <p:spPr>
            <a:xfrm>
              <a:off x="6660000" y="430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11行目"/>
          <p:cNvGrpSpPr/>
          <p:nvPr/>
        </p:nvGrpSpPr>
        <p:grpSpPr>
          <a:xfrm>
            <a:off x="612000" y="4680000"/>
            <a:ext cx="6336000" cy="288000"/>
            <a:chOff x="612000" y="4680000"/>
            <a:chExt cx="6336000" cy="288000"/>
          </a:xfrm>
        </p:grpSpPr>
        <p:sp>
          <p:nvSpPr>
            <p:cNvPr id="235" name="外わく"/>
            <p:cNvSpPr/>
            <p:nvPr/>
          </p:nvSpPr>
          <p:spPr>
            <a:xfrm>
              <a:off x="612000" y="4680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36" name="マスの線 1"/>
            <p:cNvCxnSpPr/>
            <p:nvPr/>
          </p:nvCxnSpPr>
          <p:spPr>
            <a:xfrm>
              <a:off x="900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マスの線 2"/>
            <p:cNvCxnSpPr/>
            <p:nvPr/>
          </p:nvCxnSpPr>
          <p:spPr>
            <a:xfrm>
              <a:off x="1188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マスの線 3"/>
            <p:cNvCxnSpPr/>
            <p:nvPr/>
          </p:nvCxnSpPr>
          <p:spPr>
            <a:xfrm>
              <a:off x="1476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マスの線 4"/>
            <p:cNvCxnSpPr/>
            <p:nvPr/>
          </p:nvCxnSpPr>
          <p:spPr>
            <a:xfrm>
              <a:off x="1764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マスの線 5"/>
            <p:cNvCxnSpPr/>
            <p:nvPr/>
          </p:nvCxnSpPr>
          <p:spPr>
            <a:xfrm>
              <a:off x="2052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マスの線 6"/>
            <p:cNvCxnSpPr/>
            <p:nvPr/>
          </p:nvCxnSpPr>
          <p:spPr>
            <a:xfrm>
              <a:off x="2340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マスの線 7"/>
            <p:cNvCxnSpPr/>
            <p:nvPr/>
          </p:nvCxnSpPr>
          <p:spPr>
            <a:xfrm>
              <a:off x="2628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マスの線 8"/>
            <p:cNvCxnSpPr/>
            <p:nvPr/>
          </p:nvCxnSpPr>
          <p:spPr>
            <a:xfrm>
              <a:off x="2916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マスの線 9"/>
            <p:cNvCxnSpPr/>
            <p:nvPr/>
          </p:nvCxnSpPr>
          <p:spPr>
            <a:xfrm>
              <a:off x="3204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マスの線 10"/>
            <p:cNvCxnSpPr/>
            <p:nvPr/>
          </p:nvCxnSpPr>
          <p:spPr>
            <a:xfrm>
              <a:off x="3492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マスの線 11"/>
            <p:cNvCxnSpPr/>
            <p:nvPr/>
          </p:nvCxnSpPr>
          <p:spPr>
            <a:xfrm>
              <a:off x="3780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マスの線 12"/>
            <p:cNvCxnSpPr/>
            <p:nvPr/>
          </p:nvCxnSpPr>
          <p:spPr>
            <a:xfrm>
              <a:off x="4068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マスの線 13"/>
            <p:cNvCxnSpPr/>
            <p:nvPr/>
          </p:nvCxnSpPr>
          <p:spPr>
            <a:xfrm>
              <a:off x="4356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マスの線 14"/>
            <p:cNvCxnSpPr/>
            <p:nvPr/>
          </p:nvCxnSpPr>
          <p:spPr>
            <a:xfrm>
              <a:off x="4644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マスの線 15"/>
            <p:cNvCxnSpPr/>
            <p:nvPr/>
          </p:nvCxnSpPr>
          <p:spPr>
            <a:xfrm>
              <a:off x="4932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マスの線 16"/>
            <p:cNvCxnSpPr/>
            <p:nvPr/>
          </p:nvCxnSpPr>
          <p:spPr>
            <a:xfrm>
              <a:off x="5220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マスの線 17"/>
            <p:cNvCxnSpPr/>
            <p:nvPr/>
          </p:nvCxnSpPr>
          <p:spPr>
            <a:xfrm>
              <a:off x="5508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マスの線 18"/>
            <p:cNvCxnSpPr/>
            <p:nvPr/>
          </p:nvCxnSpPr>
          <p:spPr>
            <a:xfrm>
              <a:off x="5796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マスの線 19"/>
            <p:cNvCxnSpPr/>
            <p:nvPr/>
          </p:nvCxnSpPr>
          <p:spPr>
            <a:xfrm>
              <a:off x="6084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マスの線 20"/>
            <p:cNvCxnSpPr/>
            <p:nvPr/>
          </p:nvCxnSpPr>
          <p:spPr>
            <a:xfrm>
              <a:off x="6372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マスの線 21"/>
            <p:cNvCxnSpPr/>
            <p:nvPr/>
          </p:nvCxnSpPr>
          <p:spPr>
            <a:xfrm>
              <a:off x="6660000" y="468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7" name="12行目"/>
          <p:cNvGrpSpPr/>
          <p:nvPr/>
        </p:nvGrpSpPr>
        <p:grpSpPr>
          <a:xfrm>
            <a:off x="612000" y="5058000"/>
            <a:ext cx="6336000" cy="288000"/>
            <a:chOff x="612000" y="5058000"/>
            <a:chExt cx="6336000" cy="288000"/>
          </a:xfrm>
        </p:grpSpPr>
        <p:sp>
          <p:nvSpPr>
            <p:cNvPr id="258" name="外わく"/>
            <p:cNvSpPr/>
            <p:nvPr/>
          </p:nvSpPr>
          <p:spPr>
            <a:xfrm>
              <a:off x="612000" y="5058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59" name="マスの線 1"/>
            <p:cNvCxnSpPr/>
            <p:nvPr/>
          </p:nvCxnSpPr>
          <p:spPr>
            <a:xfrm>
              <a:off x="900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マスの線 2"/>
            <p:cNvCxnSpPr/>
            <p:nvPr/>
          </p:nvCxnSpPr>
          <p:spPr>
            <a:xfrm>
              <a:off x="1188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マスの線 3"/>
            <p:cNvCxnSpPr/>
            <p:nvPr/>
          </p:nvCxnSpPr>
          <p:spPr>
            <a:xfrm>
              <a:off x="1476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マスの線 4"/>
            <p:cNvCxnSpPr/>
            <p:nvPr/>
          </p:nvCxnSpPr>
          <p:spPr>
            <a:xfrm>
              <a:off x="1764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マスの線 5"/>
            <p:cNvCxnSpPr/>
            <p:nvPr/>
          </p:nvCxnSpPr>
          <p:spPr>
            <a:xfrm>
              <a:off x="2052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マスの線 6"/>
            <p:cNvCxnSpPr/>
            <p:nvPr/>
          </p:nvCxnSpPr>
          <p:spPr>
            <a:xfrm>
              <a:off x="2340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マスの線 7"/>
            <p:cNvCxnSpPr/>
            <p:nvPr/>
          </p:nvCxnSpPr>
          <p:spPr>
            <a:xfrm>
              <a:off x="2628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マスの線 8"/>
            <p:cNvCxnSpPr/>
            <p:nvPr/>
          </p:nvCxnSpPr>
          <p:spPr>
            <a:xfrm>
              <a:off x="2916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マスの線 9"/>
            <p:cNvCxnSpPr/>
            <p:nvPr/>
          </p:nvCxnSpPr>
          <p:spPr>
            <a:xfrm>
              <a:off x="3204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マスの線 10"/>
            <p:cNvCxnSpPr/>
            <p:nvPr/>
          </p:nvCxnSpPr>
          <p:spPr>
            <a:xfrm>
              <a:off x="3492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マスの線 11"/>
            <p:cNvCxnSpPr/>
            <p:nvPr/>
          </p:nvCxnSpPr>
          <p:spPr>
            <a:xfrm>
              <a:off x="3780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マスの線 12"/>
            <p:cNvCxnSpPr/>
            <p:nvPr/>
          </p:nvCxnSpPr>
          <p:spPr>
            <a:xfrm>
              <a:off x="4068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マスの線 13"/>
            <p:cNvCxnSpPr/>
            <p:nvPr/>
          </p:nvCxnSpPr>
          <p:spPr>
            <a:xfrm>
              <a:off x="4356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マスの線 14"/>
            <p:cNvCxnSpPr/>
            <p:nvPr/>
          </p:nvCxnSpPr>
          <p:spPr>
            <a:xfrm>
              <a:off x="4644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マスの線 15"/>
            <p:cNvCxnSpPr/>
            <p:nvPr/>
          </p:nvCxnSpPr>
          <p:spPr>
            <a:xfrm>
              <a:off x="4932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マスの線 16"/>
            <p:cNvCxnSpPr/>
            <p:nvPr/>
          </p:nvCxnSpPr>
          <p:spPr>
            <a:xfrm>
              <a:off x="5220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マスの線 17"/>
            <p:cNvCxnSpPr/>
            <p:nvPr/>
          </p:nvCxnSpPr>
          <p:spPr>
            <a:xfrm>
              <a:off x="5508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マスの線 18"/>
            <p:cNvCxnSpPr/>
            <p:nvPr/>
          </p:nvCxnSpPr>
          <p:spPr>
            <a:xfrm>
              <a:off x="5796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マスの線 19"/>
            <p:cNvCxnSpPr/>
            <p:nvPr/>
          </p:nvCxnSpPr>
          <p:spPr>
            <a:xfrm>
              <a:off x="6084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マスの線 20"/>
            <p:cNvCxnSpPr/>
            <p:nvPr/>
          </p:nvCxnSpPr>
          <p:spPr>
            <a:xfrm>
              <a:off x="6372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マスの線 21"/>
            <p:cNvCxnSpPr/>
            <p:nvPr/>
          </p:nvCxnSpPr>
          <p:spPr>
            <a:xfrm>
              <a:off x="6660000" y="505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0" name="13行目"/>
          <p:cNvGrpSpPr/>
          <p:nvPr/>
        </p:nvGrpSpPr>
        <p:grpSpPr>
          <a:xfrm>
            <a:off x="612000" y="5436000"/>
            <a:ext cx="6336000" cy="288000"/>
            <a:chOff x="612000" y="5436000"/>
            <a:chExt cx="6336000" cy="288000"/>
          </a:xfrm>
        </p:grpSpPr>
        <p:sp>
          <p:nvSpPr>
            <p:cNvPr id="281" name="外わく"/>
            <p:cNvSpPr/>
            <p:nvPr/>
          </p:nvSpPr>
          <p:spPr>
            <a:xfrm>
              <a:off x="612000" y="5436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82" name="マスの線 1"/>
            <p:cNvCxnSpPr/>
            <p:nvPr/>
          </p:nvCxnSpPr>
          <p:spPr>
            <a:xfrm>
              <a:off x="900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マスの線 2"/>
            <p:cNvCxnSpPr/>
            <p:nvPr/>
          </p:nvCxnSpPr>
          <p:spPr>
            <a:xfrm>
              <a:off x="1188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マスの線 3"/>
            <p:cNvCxnSpPr/>
            <p:nvPr/>
          </p:nvCxnSpPr>
          <p:spPr>
            <a:xfrm>
              <a:off x="1476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マスの線 4"/>
            <p:cNvCxnSpPr/>
            <p:nvPr/>
          </p:nvCxnSpPr>
          <p:spPr>
            <a:xfrm>
              <a:off x="1764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マスの線 5"/>
            <p:cNvCxnSpPr/>
            <p:nvPr/>
          </p:nvCxnSpPr>
          <p:spPr>
            <a:xfrm>
              <a:off x="2052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マスの線 6"/>
            <p:cNvCxnSpPr/>
            <p:nvPr/>
          </p:nvCxnSpPr>
          <p:spPr>
            <a:xfrm>
              <a:off x="2340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マスの線 7"/>
            <p:cNvCxnSpPr/>
            <p:nvPr/>
          </p:nvCxnSpPr>
          <p:spPr>
            <a:xfrm>
              <a:off x="2628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マスの線 8"/>
            <p:cNvCxnSpPr/>
            <p:nvPr/>
          </p:nvCxnSpPr>
          <p:spPr>
            <a:xfrm>
              <a:off x="2916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マスの線 9"/>
            <p:cNvCxnSpPr/>
            <p:nvPr/>
          </p:nvCxnSpPr>
          <p:spPr>
            <a:xfrm>
              <a:off x="3204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マスの線 10"/>
            <p:cNvCxnSpPr/>
            <p:nvPr/>
          </p:nvCxnSpPr>
          <p:spPr>
            <a:xfrm>
              <a:off x="3492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マスの線 11"/>
            <p:cNvCxnSpPr/>
            <p:nvPr/>
          </p:nvCxnSpPr>
          <p:spPr>
            <a:xfrm>
              <a:off x="3780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マスの線 12"/>
            <p:cNvCxnSpPr/>
            <p:nvPr/>
          </p:nvCxnSpPr>
          <p:spPr>
            <a:xfrm>
              <a:off x="4068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マスの線 13"/>
            <p:cNvCxnSpPr/>
            <p:nvPr/>
          </p:nvCxnSpPr>
          <p:spPr>
            <a:xfrm>
              <a:off x="4356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マスの線 14"/>
            <p:cNvCxnSpPr/>
            <p:nvPr/>
          </p:nvCxnSpPr>
          <p:spPr>
            <a:xfrm>
              <a:off x="4644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マスの線 15"/>
            <p:cNvCxnSpPr/>
            <p:nvPr/>
          </p:nvCxnSpPr>
          <p:spPr>
            <a:xfrm>
              <a:off x="4932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マスの線 16"/>
            <p:cNvCxnSpPr/>
            <p:nvPr/>
          </p:nvCxnSpPr>
          <p:spPr>
            <a:xfrm>
              <a:off x="5220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マスの線 17"/>
            <p:cNvCxnSpPr/>
            <p:nvPr/>
          </p:nvCxnSpPr>
          <p:spPr>
            <a:xfrm>
              <a:off x="5508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マスの線 18"/>
            <p:cNvCxnSpPr/>
            <p:nvPr/>
          </p:nvCxnSpPr>
          <p:spPr>
            <a:xfrm>
              <a:off x="5796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マスの線 19"/>
            <p:cNvCxnSpPr/>
            <p:nvPr/>
          </p:nvCxnSpPr>
          <p:spPr>
            <a:xfrm>
              <a:off x="6084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マスの線 20"/>
            <p:cNvCxnSpPr/>
            <p:nvPr/>
          </p:nvCxnSpPr>
          <p:spPr>
            <a:xfrm>
              <a:off x="6372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マスの線 21"/>
            <p:cNvCxnSpPr/>
            <p:nvPr/>
          </p:nvCxnSpPr>
          <p:spPr>
            <a:xfrm>
              <a:off x="6660000" y="543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3" name="14行目"/>
          <p:cNvGrpSpPr/>
          <p:nvPr/>
        </p:nvGrpSpPr>
        <p:grpSpPr>
          <a:xfrm>
            <a:off x="612000" y="5814000"/>
            <a:ext cx="6336000" cy="288000"/>
            <a:chOff x="612000" y="5814000"/>
            <a:chExt cx="6336000" cy="288000"/>
          </a:xfrm>
        </p:grpSpPr>
        <p:sp>
          <p:nvSpPr>
            <p:cNvPr id="304" name="外わく"/>
            <p:cNvSpPr/>
            <p:nvPr/>
          </p:nvSpPr>
          <p:spPr>
            <a:xfrm>
              <a:off x="612000" y="5814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05" name="マスの線 1"/>
            <p:cNvCxnSpPr/>
            <p:nvPr/>
          </p:nvCxnSpPr>
          <p:spPr>
            <a:xfrm>
              <a:off x="900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マスの線 2"/>
            <p:cNvCxnSpPr/>
            <p:nvPr/>
          </p:nvCxnSpPr>
          <p:spPr>
            <a:xfrm>
              <a:off x="1188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マスの線 3"/>
            <p:cNvCxnSpPr/>
            <p:nvPr/>
          </p:nvCxnSpPr>
          <p:spPr>
            <a:xfrm>
              <a:off x="1476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マスの線 4"/>
            <p:cNvCxnSpPr/>
            <p:nvPr/>
          </p:nvCxnSpPr>
          <p:spPr>
            <a:xfrm>
              <a:off x="1764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マスの線 5"/>
            <p:cNvCxnSpPr/>
            <p:nvPr/>
          </p:nvCxnSpPr>
          <p:spPr>
            <a:xfrm>
              <a:off x="2052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マスの線 6"/>
            <p:cNvCxnSpPr/>
            <p:nvPr/>
          </p:nvCxnSpPr>
          <p:spPr>
            <a:xfrm>
              <a:off x="2340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マスの線 7"/>
            <p:cNvCxnSpPr/>
            <p:nvPr/>
          </p:nvCxnSpPr>
          <p:spPr>
            <a:xfrm>
              <a:off x="2628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マスの線 8"/>
            <p:cNvCxnSpPr/>
            <p:nvPr/>
          </p:nvCxnSpPr>
          <p:spPr>
            <a:xfrm>
              <a:off x="2916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マスの線 9"/>
            <p:cNvCxnSpPr/>
            <p:nvPr/>
          </p:nvCxnSpPr>
          <p:spPr>
            <a:xfrm>
              <a:off x="3204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マスの線 10"/>
            <p:cNvCxnSpPr/>
            <p:nvPr/>
          </p:nvCxnSpPr>
          <p:spPr>
            <a:xfrm>
              <a:off x="3492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マスの線 11"/>
            <p:cNvCxnSpPr/>
            <p:nvPr/>
          </p:nvCxnSpPr>
          <p:spPr>
            <a:xfrm>
              <a:off x="3780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マスの線 12"/>
            <p:cNvCxnSpPr/>
            <p:nvPr/>
          </p:nvCxnSpPr>
          <p:spPr>
            <a:xfrm>
              <a:off x="4068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マスの線 13"/>
            <p:cNvCxnSpPr/>
            <p:nvPr/>
          </p:nvCxnSpPr>
          <p:spPr>
            <a:xfrm>
              <a:off x="4356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マスの線 14"/>
            <p:cNvCxnSpPr/>
            <p:nvPr/>
          </p:nvCxnSpPr>
          <p:spPr>
            <a:xfrm>
              <a:off x="4644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マスの線 15"/>
            <p:cNvCxnSpPr/>
            <p:nvPr/>
          </p:nvCxnSpPr>
          <p:spPr>
            <a:xfrm>
              <a:off x="4932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マスの線 16"/>
            <p:cNvCxnSpPr/>
            <p:nvPr/>
          </p:nvCxnSpPr>
          <p:spPr>
            <a:xfrm>
              <a:off x="5220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マスの線 17"/>
            <p:cNvCxnSpPr/>
            <p:nvPr/>
          </p:nvCxnSpPr>
          <p:spPr>
            <a:xfrm>
              <a:off x="5508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マスの線 18"/>
            <p:cNvCxnSpPr/>
            <p:nvPr/>
          </p:nvCxnSpPr>
          <p:spPr>
            <a:xfrm>
              <a:off x="5796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マスの線 19"/>
            <p:cNvCxnSpPr/>
            <p:nvPr/>
          </p:nvCxnSpPr>
          <p:spPr>
            <a:xfrm>
              <a:off x="6084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マスの線 20"/>
            <p:cNvCxnSpPr/>
            <p:nvPr/>
          </p:nvCxnSpPr>
          <p:spPr>
            <a:xfrm>
              <a:off x="6372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マスの線 21"/>
            <p:cNvCxnSpPr/>
            <p:nvPr/>
          </p:nvCxnSpPr>
          <p:spPr>
            <a:xfrm>
              <a:off x="6660000" y="581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6" name="15行目"/>
          <p:cNvGrpSpPr/>
          <p:nvPr/>
        </p:nvGrpSpPr>
        <p:grpSpPr>
          <a:xfrm>
            <a:off x="612000" y="6192000"/>
            <a:ext cx="6336000" cy="288000"/>
            <a:chOff x="612000" y="6192000"/>
            <a:chExt cx="6336000" cy="288000"/>
          </a:xfrm>
        </p:grpSpPr>
        <p:sp>
          <p:nvSpPr>
            <p:cNvPr id="327" name="外わく"/>
            <p:cNvSpPr/>
            <p:nvPr/>
          </p:nvSpPr>
          <p:spPr>
            <a:xfrm>
              <a:off x="612000" y="6192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28" name="マスの線 1"/>
            <p:cNvCxnSpPr/>
            <p:nvPr/>
          </p:nvCxnSpPr>
          <p:spPr>
            <a:xfrm>
              <a:off x="900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マスの線 2"/>
            <p:cNvCxnSpPr/>
            <p:nvPr/>
          </p:nvCxnSpPr>
          <p:spPr>
            <a:xfrm>
              <a:off x="1188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マスの線 3"/>
            <p:cNvCxnSpPr/>
            <p:nvPr/>
          </p:nvCxnSpPr>
          <p:spPr>
            <a:xfrm>
              <a:off x="1476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マスの線 4"/>
            <p:cNvCxnSpPr/>
            <p:nvPr/>
          </p:nvCxnSpPr>
          <p:spPr>
            <a:xfrm>
              <a:off x="1764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マスの線 5"/>
            <p:cNvCxnSpPr/>
            <p:nvPr/>
          </p:nvCxnSpPr>
          <p:spPr>
            <a:xfrm>
              <a:off x="2052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マスの線 6"/>
            <p:cNvCxnSpPr/>
            <p:nvPr/>
          </p:nvCxnSpPr>
          <p:spPr>
            <a:xfrm>
              <a:off x="2340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マスの線 7"/>
            <p:cNvCxnSpPr/>
            <p:nvPr/>
          </p:nvCxnSpPr>
          <p:spPr>
            <a:xfrm>
              <a:off x="2628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マスの線 8"/>
            <p:cNvCxnSpPr/>
            <p:nvPr/>
          </p:nvCxnSpPr>
          <p:spPr>
            <a:xfrm>
              <a:off x="2916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マスの線 9"/>
            <p:cNvCxnSpPr/>
            <p:nvPr/>
          </p:nvCxnSpPr>
          <p:spPr>
            <a:xfrm>
              <a:off x="3204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マスの線 10"/>
            <p:cNvCxnSpPr/>
            <p:nvPr/>
          </p:nvCxnSpPr>
          <p:spPr>
            <a:xfrm>
              <a:off x="3492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マスの線 11"/>
            <p:cNvCxnSpPr/>
            <p:nvPr/>
          </p:nvCxnSpPr>
          <p:spPr>
            <a:xfrm>
              <a:off x="3780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マスの線 12"/>
            <p:cNvCxnSpPr/>
            <p:nvPr/>
          </p:nvCxnSpPr>
          <p:spPr>
            <a:xfrm>
              <a:off x="4068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マスの線 13"/>
            <p:cNvCxnSpPr/>
            <p:nvPr/>
          </p:nvCxnSpPr>
          <p:spPr>
            <a:xfrm>
              <a:off x="4356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マスの線 14"/>
            <p:cNvCxnSpPr/>
            <p:nvPr/>
          </p:nvCxnSpPr>
          <p:spPr>
            <a:xfrm>
              <a:off x="4644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マスの線 15"/>
            <p:cNvCxnSpPr/>
            <p:nvPr/>
          </p:nvCxnSpPr>
          <p:spPr>
            <a:xfrm>
              <a:off x="4932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マスの線 16"/>
            <p:cNvCxnSpPr/>
            <p:nvPr/>
          </p:nvCxnSpPr>
          <p:spPr>
            <a:xfrm>
              <a:off x="5220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マスの線 17"/>
            <p:cNvCxnSpPr/>
            <p:nvPr/>
          </p:nvCxnSpPr>
          <p:spPr>
            <a:xfrm>
              <a:off x="5508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マスの線 18"/>
            <p:cNvCxnSpPr/>
            <p:nvPr/>
          </p:nvCxnSpPr>
          <p:spPr>
            <a:xfrm>
              <a:off x="5796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マスの線 19"/>
            <p:cNvCxnSpPr/>
            <p:nvPr/>
          </p:nvCxnSpPr>
          <p:spPr>
            <a:xfrm>
              <a:off x="6084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マスの線 20"/>
            <p:cNvCxnSpPr/>
            <p:nvPr/>
          </p:nvCxnSpPr>
          <p:spPr>
            <a:xfrm>
              <a:off x="6372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マスの線 21"/>
            <p:cNvCxnSpPr/>
            <p:nvPr/>
          </p:nvCxnSpPr>
          <p:spPr>
            <a:xfrm>
              <a:off x="6660000" y="619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9" name="16行目"/>
          <p:cNvGrpSpPr/>
          <p:nvPr/>
        </p:nvGrpSpPr>
        <p:grpSpPr>
          <a:xfrm>
            <a:off x="612000" y="6570000"/>
            <a:ext cx="6336000" cy="288000"/>
            <a:chOff x="612000" y="6570000"/>
            <a:chExt cx="6336000" cy="288000"/>
          </a:xfrm>
        </p:grpSpPr>
        <p:sp>
          <p:nvSpPr>
            <p:cNvPr id="350" name="外わく"/>
            <p:cNvSpPr/>
            <p:nvPr/>
          </p:nvSpPr>
          <p:spPr>
            <a:xfrm>
              <a:off x="612000" y="6570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51" name="マスの線 1"/>
            <p:cNvCxnSpPr/>
            <p:nvPr/>
          </p:nvCxnSpPr>
          <p:spPr>
            <a:xfrm>
              <a:off x="900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マスの線 2"/>
            <p:cNvCxnSpPr/>
            <p:nvPr/>
          </p:nvCxnSpPr>
          <p:spPr>
            <a:xfrm>
              <a:off x="1188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マスの線 3"/>
            <p:cNvCxnSpPr/>
            <p:nvPr/>
          </p:nvCxnSpPr>
          <p:spPr>
            <a:xfrm>
              <a:off x="1476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マスの線 4"/>
            <p:cNvCxnSpPr/>
            <p:nvPr/>
          </p:nvCxnSpPr>
          <p:spPr>
            <a:xfrm>
              <a:off x="1764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マスの線 5"/>
            <p:cNvCxnSpPr/>
            <p:nvPr/>
          </p:nvCxnSpPr>
          <p:spPr>
            <a:xfrm>
              <a:off x="2052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マスの線 6"/>
            <p:cNvCxnSpPr/>
            <p:nvPr/>
          </p:nvCxnSpPr>
          <p:spPr>
            <a:xfrm>
              <a:off x="2340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マスの線 7"/>
            <p:cNvCxnSpPr/>
            <p:nvPr/>
          </p:nvCxnSpPr>
          <p:spPr>
            <a:xfrm>
              <a:off x="2628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マスの線 8"/>
            <p:cNvCxnSpPr/>
            <p:nvPr/>
          </p:nvCxnSpPr>
          <p:spPr>
            <a:xfrm>
              <a:off x="2916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マスの線 9"/>
            <p:cNvCxnSpPr/>
            <p:nvPr/>
          </p:nvCxnSpPr>
          <p:spPr>
            <a:xfrm>
              <a:off x="3204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マスの線 10"/>
            <p:cNvCxnSpPr/>
            <p:nvPr/>
          </p:nvCxnSpPr>
          <p:spPr>
            <a:xfrm>
              <a:off x="3492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マスの線 11"/>
            <p:cNvCxnSpPr/>
            <p:nvPr/>
          </p:nvCxnSpPr>
          <p:spPr>
            <a:xfrm>
              <a:off x="3780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マスの線 12"/>
            <p:cNvCxnSpPr/>
            <p:nvPr/>
          </p:nvCxnSpPr>
          <p:spPr>
            <a:xfrm>
              <a:off x="4068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マスの線 13"/>
            <p:cNvCxnSpPr/>
            <p:nvPr/>
          </p:nvCxnSpPr>
          <p:spPr>
            <a:xfrm>
              <a:off x="4356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マスの線 14"/>
            <p:cNvCxnSpPr/>
            <p:nvPr/>
          </p:nvCxnSpPr>
          <p:spPr>
            <a:xfrm>
              <a:off x="4644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マスの線 15"/>
            <p:cNvCxnSpPr/>
            <p:nvPr/>
          </p:nvCxnSpPr>
          <p:spPr>
            <a:xfrm>
              <a:off x="4932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マスの線 16"/>
            <p:cNvCxnSpPr/>
            <p:nvPr/>
          </p:nvCxnSpPr>
          <p:spPr>
            <a:xfrm>
              <a:off x="5220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マスの線 17"/>
            <p:cNvCxnSpPr/>
            <p:nvPr/>
          </p:nvCxnSpPr>
          <p:spPr>
            <a:xfrm>
              <a:off x="5508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マスの線 18"/>
            <p:cNvCxnSpPr/>
            <p:nvPr/>
          </p:nvCxnSpPr>
          <p:spPr>
            <a:xfrm>
              <a:off x="5796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マスの線 19"/>
            <p:cNvCxnSpPr/>
            <p:nvPr/>
          </p:nvCxnSpPr>
          <p:spPr>
            <a:xfrm>
              <a:off x="6084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マスの線 20"/>
            <p:cNvCxnSpPr/>
            <p:nvPr/>
          </p:nvCxnSpPr>
          <p:spPr>
            <a:xfrm>
              <a:off x="6372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マスの線 21"/>
            <p:cNvCxnSpPr/>
            <p:nvPr/>
          </p:nvCxnSpPr>
          <p:spPr>
            <a:xfrm>
              <a:off x="6660000" y="657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2" name="17行目"/>
          <p:cNvGrpSpPr/>
          <p:nvPr/>
        </p:nvGrpSpPr>
        <p:grpSpPr>
          <a:xfrm>
            <a:off x="612000" y="6948000"/>
            <a:ext cx="6336000" cy="288000"/>
            <a:chOff x="612000" y="6948000"/>
            <a:chExt cx="6336000" cy="288000"/>
          </a:xfrm>
        </p:grpSpPr>
        <p:sp>
          <p:nvSpPr>
            <p:cNvPr id="373" name="外わく"/>
            <p:cNvSpPr/>
            <p:nvPr/>
          </p:nvSpPr>
          <p:spPr>
            <a:xfrm>
              <a:off x="612000" y="6948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74" name="マスの線 1"/>
            <p:cNvCxnSpPr/>
            <p:nvPr/>
          </p:nvCxnSpPr>
          <p:spPr>
            <a:xfrm>
              <a:off x="900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マスの線 2"/>
            <p:cNvCxnSpPr/>
            <p:nvPr/>
          </p:nvCxnSpPr>
          <p:spPr>
            <a:xfrm>
              <a:off x="1188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マスの線 3"/>
            <p:cNvCxnSpPr/>
            <p:nvPr/>
          </p:nvCxnSpPr>
          <p:spPr>
            <a:xfrm>
              <a:off x="1476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マスの線 4"/>
            <p:cNvCxnSpPr/>
            <p:nvPr/>
          </p:nvCxnSpPr>
          <p:spPr>
            <a:xfrm>
              <a:off x="1764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マスの線 5"/>
            <p:cNvCxnSpPr/>
            <p:nvPr/>
          </p:nvCxnSpPr>
          <p:spPr>
            <a:xfrm>
              <a:off x="2052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マスの線 6"/>
            <p:cNvCxnSpPr/>
            <p:nvPr/>
          </p:nvCxnSpPr>
          <p:spPr>
            <a:xfrm>
              <a:off x="2340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マスの線 7"/>
            <p:cNvCxnSpPr/>
            <p:nvPr/>
          </p:nvCxnSpPr>
          <p:spPr>
            <a:xfrm>
              <a:off x="2628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マスの線 8"/>
            <p:cNvCxnSpPr/>
            <p:nvPr/>
          </p:nvCxnSpPr>
          <p:spPr>
            <a:xfrm>
              <a:off x="2916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マスの線 9"/>
            <p:cNvCxnSpPr/>
            <p:nvPr/>
          </p:nvCxnSpPr>
          <p:spPr>
            <a:xfrm>
              <a:off x="3204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マスの線 10"/>
            <p:cNvCxnSpPr/>
            <p:nvPr/>
          </p:nvCxnSpPr>
          <p:spPr>
            <a:xfrm>
              <a:off x="3492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マスの線 11"/>
            <p:cNvCxnSpPr/>
            <p:nvPr/>
          </p:nvCxnSpPr>
          <p:spPr>
            <a:xfrm>
              <a:off x="3780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マスの線 12"/>
            <p:cNvCxnSpPr/>
            <p:nvPr/>
          </p:nvCxnSpPr>
          <p:spPr>
            <a:xfrm>
              <a:off x="4068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マスの線 13"/>
            <p:cNvCxnSpPr/>
            <p:nvPr/>
          </p:nvCxnSpPr>
          <p:spPr>
            <a:xfrm>
              <a:off x="4356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マスの線 14"/>
            <p:cNvCxnSpPr/>
            <p:nvPr/>
          </p:nvCxnSpPr>
          <p:spPr>
            <a:xfrm>
              <a:off x="4644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マスの線 15"/>
            <p:cNvCxnSpPr/>
            <p:nvPr/>
          </p:nvCxnSpPr>
          <p:spPr>
            <a:xfrm>
              <a:off x="4932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マスの線 16"/>
            <p:cNvCxnSpPr/>
            <p:nvPr/>
          </p:nvCxnSpPr>
          <p:spPr>
            <a:xfrm>
              <a:off x="5220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マスの線 17"/>
            <p:cNvCxnSpPr/>
            <p:nvPr/>
          </p:nvCxnSpPr>
          <p:spPr>
            <a:xfrm>
              <a:off x="5508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マスの線 18"/>
            <p:cNvCxnSpPr/>
            <p:nvPr/>
          </p:nvCxnSpPr>
          <p:spPr>
            <a:xfrm>
              <a:off x="5796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マスの線 19"/>
            <p:cNvCxnSpPr/>
            <p:nvPr/>
          </p:nvCxnSpPr>
          <p:spPr>
            <a:xfrm>
              <a:off x="6084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マスの線 20"/>
            <p:cNvCxnSpPr/>
            <p:nvPr/>
          </p:nvCxnSpPr>
          <p:spPr>
            <a:xfrm>
              <a:off x="6372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マスの線 21"/>
            <p:cNvCxnSpPr/>
            <p:nvPr/>
          </p:nvCxnSpPr>
          <p:spPr>
            <a:xfrm>
              <a:off x="6660000" y="6948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5" name="18行目"/>
          <p:cNvGrpSpPr/>
          <p:nvPr/>
        </p:nvGrpSpPr>
        <p:grpSpPr>
          <a:xfrm>
            <a:off x="612000" y="7326000"/>
            <a:ext cx="6336000" cy="288000"/>
            <a:chOff x="612000" y="7326000"/>
            <a:chExt cx="6336000" cy="288000"/>
          </a:xfrm>
        </p:grpSpPr>
        <p:sp>
          <p:nvSpPr>
            <p:cNvPr id="396" name="外わく"/>
            <p:cNvSpPr/>
            <p:nvPr/>
          </p:nvSpPr>
          <p:spPr>
            <a:xfrm>
              <a:off x="612000" y="7326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97" name="マスの線 1"/>
            <p:cNvCxnSpPr/>
            <p:nvPr/>
          </p:nvCxnSpPr>
          <p:spPr>
            <a:xfrm>
              <a:off x="900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マスの線 2"/>
            <p:cNvCxnSpPr/>
            <p:nvPr/>
          </p:nvCxnSpPr>
          <p:spPr>
            <a:xfrm>
              <a:off x="1188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マスの線 3"/>
            <p:cNvCxnSpPr/>
            <p:nvPr/>
          </p:nvCxnSpPr>
          <p:spPr>
            <a:xfrm>
              <a:off x="1476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マスの線 4"/>
            <p:cNvCxnSpPr/>
            <p:nvPr/>
          </p:nvCxnSpPr>
          <p:spPr>
            <a:xfrm>
              <a:off x="1764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マスの線 5"/>
            <p:cNvCxnSpPr/>
            <p:nvPr/>
          </p:nvCxnSpPr>
          <p:spPr>
            <a:xfrm>
              <a:off x="2052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マスの線 6"/>
            <p:cNvCxnSpPr/>
            <p:nvPr/>
          </p:nvCxnSpPr>
          <p:spPr>
            <a:xfrm>
              <a:off x="2340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マスの線 7"/>
            <p:cNvCxnSpPr/>
            <p:nvPr/>
          </p:nvCxnSpPr>
          <p:spPr>
            <a:xfrm>
              <a:off x="2628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マスの線 8"/>
            <p:cNvCxnSpPr/>
            <p:nvPr/>
          </p:nvCxnSpPr>
          <p:spPr>
            <a:xfrm>
              <a:off x="2916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マスの線 9"/>
            <p:cNvCxnSpPr/>
            <p:nvPr/>
          </p:nvCxnSpPr>
          <p:spPr>
            <a:xfrm>
              <a:off x="3204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マスの線 10"/>
            <p:cNvCxnSpPr/>
            <p:nvPr/>
          </p:nvCxnSpPr>
          <p:spPr>
            <a:xfrm>
              <a:off x="3492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マスの線 11"/>
            <p:cNvCxnSpPr/>
            <p:nvPr/>
          </p:nvCxnSpPr>
          <p:spPr>
            <a:xfrm>
              <a:off x="3780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マスの線 12"/>
            <p:cNvCxnSpPr/>
            <p:nvPr/>
          </p:nvCxnSpPr>
          <p:spPr>
            <a:xfrm>
              <a:off x="4068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マスの線 13"/>
            <p:cNvCxnSpPr/>
            <p:nvPr/>
          </p:nvCxnSpPr>
          <p:spPr>
            <a:xfrm>
              <a:off x="4356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マスの線 14"/>
            <p:cNvCxnSpPr/>
            <p:nvPr/>
          </p:nvCxnSpPr>
          <p:spPr>
            <a:xfrm>
              <a:off x="4644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マスの線 15"/>
            <p:cNvCxnSpPr/>
            <p:nvPr/>
          </p:nvCxnSpPr>
          <p:spPr>
            <a:xfrm>
              <a:off x="4932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マスの線 16"/>
            <p:cNvCxnSpPr/>
            <p:nvPr/>
          </p:nvCxnSpPr>
          <p:spPr>
            <a:xfrm>
              <a:off x="5220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マスの線 17"/>
            <p:cNvCxnSpPr/>
            <p:nvPr/>
          </p:nvCxnSpPr>
          <p:spPr>
            <a:xfrm>
              <a:off x="5508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マスの線 18"/>
            <p:cNvCxnSpPr/>
            <p:nvPr/>
          </p:nvCxnSpPr>
          <p:spPr>
            <a:xfrm>
              <a:off x="5796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マスの線 19"/>
            <p:cNvCxnSpPr/>
            <p:nvPr/>
          </p:nvCxnSpPr>
          <p:spPr>
            <a:xfrm>
              <a:off x="6084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マスの線 20"/>
            <p:cNvCxnSpPr/>
            <p:nvPr/>
          </p:nvCxnSpPr>
          <p:spPr>
            <a:xfrm>
              <a:off x="6372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マスの線 21"/>
            <p:cNvCxnSpPr/>
            <p:nvPr/>
          </p:nvCxnSpPr>
          <p:spPr>
            <a:xfrm>
              <a:off x="6660000" y="7326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8" name="19行目"/>
          <p:cNvGrpSpPr/>
          <p:nvPr/>
        </p:nvGrpSpPr>
        <p:grpSpPr>
          <a:xfrm>
            <a:off x="612000" y="7704000"/>
            <a:ext cx="6336000" cy="288000"/>
            <a:chOff x="612000" y="7704000"/>
            <a:chExt cx="6336000" cy="288000"/>
          </a:xfrm>
        </p:grpSpPr>
        <p:sp>
          <p:nvSpPr>
            <p:cNvPr id="419" name="外わく"/>
            <p:cNvSpPr/>
            <p:nvPr/>
          </p:nvSpPr>
          <p:spPr>
            <a:xfrm>
              <a:off x="612000" y="7704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420" name="マスの線 1"/>
            <p:cNvCxnSpPr/>
            <p:nvPr/>
          </p:nvCxnSpPr>
          <p:spPr>
            <a:xfrm>
              <a:off x="900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マスの線 2"/>
            <p:cNvCxnSpPr/>
            <p:nvPr/>
          </p:nvCxnSpPr>
          <p:spPr>
            <a:xfrm>
              <a:off x="1188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マスの線 3"/>
            <p:cNvCxnSpPr/>
            <p:nvPr/>
          </p:nvCxnSpPr>
          <p:spPr>
            <a:xfrm>
              <a:off x="1476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マスの線 4"/>
            <p:cNvCxnSpPr/>
            <p:nvPr/>
          </p:nvCxnSpPr>
          <p:spPr>
            <a:xfrm>
              <a:off x="1764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マスの線 5"/>
            <p:cNvCxnSpPr/>
            <p:nvPr/>
          </p:nvCxnSpPr>
          <p:spPr>
            <a:xfrm>
              <a:off x="2052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マスの線 6"/>
            <p:cNvCxnSpPr/>
            <p:nvPr/>
          </p:nvCxnSpPr>
          <p:spPr>
            <a:xfrm>
              <a:off x="2340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マスの線 7"/>
            <p:cNvCxnSpPr/>
            <p:nvPr/>
          </p:nvCxnSpPr>
          <p:spPr>
            <a:xfrm>
              <a:off x="2628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マスの線 8"/>
            <p:cNvCxnSpPr/>
            <p:nvPr/>
          </p:nvCxnSpPr>
          <p:spPr>
            <a:xfrm>
              <a:off x="2916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マスの線 9"/>
            <p:cNvCxnSpPr/>
            <p:nvPr/>
          </p:nvCxnSpPr>
          <p:spPr>
            <a:xfrm>
              <a:off x="3204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マスの線 10"/>
            <p:cNvCxnSpPr/>
            <p:nvPr/>
          </p:nvCxnSpPr>
          <p:spPr>
            <a:xfrm>
              <a:off x="3492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マスの線 11"/>
            <p:cNvCxnSpPr/>
            <p:nvPr/>
          </p:nvCxnSpPr>
          <p:spPr>
            <a:xfrm>
              <a:off x="3780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マスの線 12"/>
            <p:cNvCxnSpPr/>
            <p:nvPr/>
          </p:nvCxnSpPr>
          <p:spPr>
            <a:xfrm>
              <a:off x="4068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マスの線 13"/>
            <p:cNvCxnSpPr/>
            <p:nvPr/>
          </p:nvCxnSpPr>
          <p:spPr>
            <a:xfrm>
              <a:off x="4356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マスの線 14"/>
            <p:cNvCxnSpPr/>
            <p:nvPr/>
          </p:nvCxnSpPr>
          <p:spPr>
            <a:xfrm>
              <a:off x="4644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マスの線 15"/>
            <p:cNvCxnSpPr/>
            <p:nvPr/>
          </p:nvCxnSpPr>
          <p:spPr>
            <a:xfrm>
              <a:off x="4932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マスの線 16"/>
            <p:cNvCxnSpPr/>
            <p:nvPr/>
          </p:nvCxnSpPr>
          <p:spPr>
            <a:xfrm>
              <a:off x="5220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マスの線 17"/>
            <p:cNvCxnSpPr/>
            <p:nvPr/>
          </p:nvCxnSpPr>
          <p:spPr>
            <a:xfrm>
              <a:off x="5508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マスの線 18"/>
            <p:cNvCxnSpPr/>
            <p:nvPr/>
          </p:nvCxnSpPr>
          <p:spPr>
            <a:xfrm>
              <a:off x="5796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マスの線 19"/>
            <p:cNvCxnSpPr/>
            <p:nvPr/>
          </p:nvCxnSpPr>
          <p:spPr>
            <a:xfrm>
              <a:off x="6084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マスの線 20"/>
            <p:cNvCxnSpPr/>
            <p:nvPr/>
          </p:nvCxnSpPr>
          <p:spPr>
            <a:xfrm>
              <a:off x="6372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マスの線 21"/>
            <p:cNvCxnSpPr/>
            <p:nvPr/>
          </p:nvCxnSpPr>
          <p:spPr>
            <a:xfrm>
              <a:off x="6660000" y="7704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1" name="20行目"/>
          <p:cNvGrpSpPr/>
          <p:nvPr/>
        </p:nvGrpSpPr>
        <p:grpSpPr>
          <a:xfrm>
            <a:off x="612000" y="8082000"/>
            <a:ext cx="6336000" cy="288000"/>
            <a:chOff x="612000" y="8082000"/>
            <a:chExt cx="6336000" cy="288000"/>
          </a:xfrm>
        </p:grpSpPr>
        <p:sp>
          <p:nvSpPr>
            <p:cNvPr id="442" name="外わく"/>
            <p:cNvSpPr/>
            <p:nvPr/>
          </p:nvSpPr>
          <p:spPr>
            <a:xfrm>
              <a:off x="612000" y="8082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443" name="マスの線 1"/>
            <p:cNvCxnSpPr/>
            <p:nvPr/>
          </p:nvCxnSpPr>
          <p:spPr>
            <a:xfrm>
              <a:off x="900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マスの線 2"/>
            <p:cNvCxnSpPr/>
            <p:nvPr/>
          </p:nvCxnSpPr>
          <p:spPr>
            <a:xfrm>
              <a:off x="1188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マスの線 3"/>
            <p:cNvCxnSpPr/>
            <p:nvPr/>
          </p:nvCxnSpPr>
          <p:spPr>
            <a:xfrm>
              <a:off x="1476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マスの線 4"/>
            <p:cNvCxnSpPr/>
            <p:nvPr/>
          </p:nvCxnSpPr>
          <p:spPr>
            <a:xfrm>
              <a:off x="1764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マスの線 5"/>
            <p:cNvCxnSpPr/>
            <p:nvPr/>
          </p:nvCxnSpPr>
          <p:spPr>
            <a:xfrm>
              <a:off x="2052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マスの線 6"/>
            <p:cNvCxnSpPr/>
            <p:nvPr/>
          </p:nvCxnSpPr>
          <p:spPr>
            <a:xfrm>
              <a:off x="2340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マスの線 7"/>
            <p:cNvCxnSpPr/>
            <p:nvPr/>
          </p:nvCxnSpPr>
          <p:spPr>
            <a:xfrm>
              <a:off x="2628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マスの線 8"/>
            <p:cNvCxnSpPr/>
            <p:nvPr/>
          </p:nvCxnSpPr>
          <p:spPr>
            <a:xfrm>
              <a:off x="2916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マスの線 9"/>
            <p:cNvCxnSpPr/>
            <p:nvPr/>
          </p:nvCxnSpPr>
          <p:spPr>
            <a:xfrm>
              <a:off x="3204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マスの線 10"/>
            <p:cNvCxnSpPr/>
            <p:nvPr/>
          </p:nvCxnSpPr>
          <p:spPr>
            <a:xfrm>
              <a:off x="3492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マスの線 11"/>
            <p:cNvCxnSpPr/>
            <p:nvPr/>
          </p:nvCxnSpPr>
          <p:spPr>
            <a:xfrm>
              <a:off x="3780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マスの線 12"/>
            <p:cNvCxnSpPr/>
            <p:nvPr/>
          </p:nvCxnSpPr>
          <p:spPr>
            <a:xfrm>
              <a:off x="4068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マスの線 13"/>
            <p:cNvCxnSpPr/>
            <p:nvPr/>
          </p:nvCxnSpPr>
          <p:spPr>
            <a:xfrm>
              <a:off x="4356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マスの線 14"/>
            <p:cNvCxnSpPr/>
            <p:nvPr/>
          </p:nvCxnSpPr>
          <p:spPr>
            <a:xfrm>
              <a:off x="4644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マスの線 15"/>
            <p:cNvCxnSpPr/>
            <p:nvPr/>
          </p:nvCxnSpPr>
          <p:spPr>
            <a:xfrm>
              <a:off x="4932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マスの線 16"/>
            <p:cNvCxnSpPr/>
            <p:nvPr/>
          </p:nvCxnSpPr>
          <p:spPr>
            <a:xfrm>
              <a:off x="5220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マスの線 17"/>
            <p:cNvCxnSpPr/>
            <p:nvPr/>
          </p:nvCxnSpPr>
          <p:spPr>
            <a:xfrm>
              <a:off x="5508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マスの線 18"/>
            <p:cNvCxnSpPr/>
            <p:nvPr/>
          </p:nvCxnSpPr>
          <p:spPr>
            <a:xfrm>
              <a:off x="5796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マスの線 19"/>
            <p:cNvCxnSpPr/>
            <p:nvPr/>
          </p:nvCxnSpPr>
          <p:spPr>
            <a:xfrm>
              <a:off x="6084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マスの線 20"/>
            <p:cNvCxnSpPr/>
            <p:nvPr/>
          </p:nvCxnSpPr>
          <p:spPr>
            <a:xfrm>
              <a:off x="6372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マスの線 21"/>
            <p:cNvCxnSpPr/>
            <p:nvPr/>
          </p:nvCxnSpPr>
          <p:spPr>
            <a:xfrm>
              <a:off x="6660000" y="8082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4" name="21行目"/>
          <p:cNvGrpSpPr/>
          <p:nvPr/>
        </p:nvGrpSpPr>
        <p:grpSpPr>
          <a:xfrm>
            <a:off x="612000" y="8460000"/>
            <a:ext cx="6336000" cy="288000"/>
            <a:chOff x="612000" y="8460000"/>
            <a:chExt cx="6336000" cy="288000"/>
          </a:xfrm>
        </p:grpSpPr>
        <p:sp>
          <p:nvSpPr>
            <p:cNvPr id="465" name="外わく"/>
            <p:cNvSpPr/>
            <p:nvPr/>
          </p:nvSpPr>
          <p:spPr>
            <a:xfrm>
              <a:off x="612000" y="8460000"/>
              <a:ext cx="6336000" cy="288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466" name="マスの線 1"/>
            <p:cNvCxnSpPr/>
            <p:nvPr/>
          </p:nvCxnSpPr>
          <p:spPr>
            <a:xfrm>
              <a:off x="900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マスの線 2"/>
            <p:cNvCxnSpPr/>
            <p:nvPr/>
          </p:nvCxnSpPr>
          <p:spPr>
            <a:xfrm>
              <a:off x="1188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マスの線 3"/>
            <p:cNvCxnSpPr/>
            <p:nvPr/>
          </p:nvCxnSpPr>
          <p:spPr>
            <a:xfrm>
              <a:off x="1476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マスの線 4"/>
            <p:cNvCxnSpPr/>
            <p:nvPr/>
          </p:nvCxnSpPr>
          <p:spPr>
            <a:xfrm>
              <a:off x="1764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マスの線 5"/>
            <p:cNvCxnSpPr/>
            <p:nvPr/>
          </p:nvCxnSpPr>
          <p:spPr>
            <a:xfrm>
              <a:off x="2052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マスの線 6"/>
            <p:cNvCxnSpPr/>
            <p:nvPr/>
          </p:nvCxnSpPr>
          <p:spPr>
            <a:xfrm>
              <a:off x="2340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マスの線 7"/>
            <p:cNvCxnSpPr/>
            <p:nvPr/>
          </p:nvCxnSpPr>
          <p:spPr>
            <a:xfrm>
              <a:off x="2628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マスの線 8"/>
            <p:cNvCxnSpPr/>
            <p:nvPr/>
          </p:nvCxnSpPr>
          <p:spPr>
            <a:xfrm>
              <a:off x="2916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マスの線 9"/>
            <p:cNvCxnSpPr/>
            <p:nvPr/>
          </p:nvCxnSpPr>
          <p:spPr>
            <a:xfrm>
              <a:off x="3204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マスの線 10"/>
            <p:cNvCxnSpPr/>
            <p:nvPr/>
          </p:nvCxnSpPr>
          <p:spPr>
            <a:xfrm>
              <a:off x="3492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マスの線 11"/>
            <p:cNvCxnSpPr/>
            <p:nvPr/>
          </p:nvCxnSpPr>
          <p:spPr>
            <a:xfrm>
              <a:off x="3780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マスの線 12"/>
            <p:cNvCxnSpPr/>
            <p:nvPr/>
          </p:nvCxnSpPr>
          <p:spPr>
            <a:xfrm>
              <a:off x="4068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マスの線 13"/>
            <p:cNvCxnSpPr/>
            <p:nvPr/>
          </p:nvCxnSpPr>
          <p:spPr>
            <a:xfrm>
              <a:off x="4356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マスの線 14"/>
            <p:cNvCxnSpPr/>
            <p:nvPr/>
          </p:nvCxnSpPr>
          <p:spPr>
            <a:xfrm>
              <a:off x="4644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マスの線 15"/>
            <p:cNvCxnSpPr/>
            <p:nvPr/>
          </p:nvCxnSpPr>
          <p:spPr>
            <a:xfrm>
              <a:off x="4932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マスの線 16"/>
            <p:cNvCxnSpPr/>
            <p:nvPr/>
          </p:nvCxnSpPr>
          <p:spPr>
            <a:xfrm>
              <a:off x="5220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マスの線 17"/>
            <p:cNvCxnSpPr/>
            <p:nvPr/>
          </p:nvCxnSpPr>
          <p:spPr>
            <a:xfrm>
              <a:off x="5508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マスの線 18"/>
            <p:cNvCxnSpPr/>
            <p:nvPr/>
          </p:nvCxnSpPr>
          <p:spPr>
            <a:xfrm>
              <a:off x="5796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マスの線 19"/>
            <p:cNvCxnSpPr/>
            <p:nvPr/>
          </p:nvCxnSpPr>
          <p:spPr>
            <a:xfrm>
              <a:off x="6084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マスの線 20"/>
            <p:cNvCxnSpPr/>
            <p:nvPr/>
          </p:nvCxnSpPr>
          <p:spPr>
            <a:xfrm>
              <a:off x="6372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マスの線 21"/>
            <p:cNvCxnSpPr/>
            <p:nvPr/>
          </p:nvCxnSpPr>
          <p:spPr>
            <a:xfrm>
              <a:off x="6660000" y="8460000"/>
              <a:ext cx="0" cy="288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7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000" y="9261092"/>
            <a:ext cx="1440000" cy="998907"/>
          </a:xfrm>
          <a:prstGeom prst="rect">
            <a:avLst/>
          </a:prstGeom>
        </p:spPr>
      </p:pic>
      <p:sp>
        <p:nvSpPr>
          <p:cNvPr id="488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5・6年／マス 8mm</a:t>
            </a:r>
          </a:p>
        </p:txBody>
      </p:sp>
      <p:sp>
        <p:nvSpPr>
          <p:cNvPr id="489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