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ありがとうカード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よこ）"/>
          <p:cNvGrpSpPr/>
          <p:nvPr/>
        </p:nvGrpSpPr>
        <p:grpSpPr>
          <a:xfrm>
            <a:off x="540000" y="1188000"/>
            <a:ext cx="6480000" cy="5544000"/>
            <a:chOff x="540000" y="1188000"/>
            <a:chExt cx="6480000" cy="5544000"/>
          </a:xfrm>
        </p:grpSpPr>
        <p:cxnSp>
          <p:nvCxnSpPr>
            <p:cNvPr id="5" name="よこ線 1"/>
            <p:cNvCxnSpPr/>
            <p:nvPr/>
          </p:nvCxnSpPr>
          <p:spPr>
            <a:xfrm>
              <a:off x="540000" y="118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よこ線 2"/>
            <p:cNvCxnSpPr/>
            <p:nvPr/>
          </p:nvCxnSpPr>
          <p:spPr>
            <a:xfrm>
              <a:off x="540000" y="198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よこ線 3"/>
            <p:cNvCxnSpPr/>
            <p:nvPr/>
          </p:nvCxnSpPr>
          <p:spPr>
            <a:xfrm>
              <a:off x="540000" y="277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4"/>
            <p:cNvCxnSpPr/>
            <p:nvPr/>
          </p:nvCxnSpPr>
          <p:spPr>
            <a:xfrm>
              <a:off x="540000" y="35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5"/>
            <p:cNvCxnSpPr/>
            <p:nvPr/>
          </p:nvCxnSpPr>
          <p:spPr>
            <a:xfrm>
              <a:off x="540000" y="435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6"/>
            <p:cNvCxnSpPr/>
            <p:nvPr/>
          </p:nvCxnSpPr>
          <p:spPr>
            <a:xfrm>
              <a:off x="540000" y="514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7"/>
            <p:cNvCxnSpPr/>
            <p:nvPr/>
          </p:nvCxnSpPr>
          <p:spPr>
            <a:xfrm>
              <a:off x="540000" y="594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8"/>
            <p:cNvCxnSpPr/>
            <p:nvPr/>
          </p:nvCxnSpPr>
          <p:spPr>
            <a:xfrm>
              <a:off x="540000" y="673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000" y="8104481"/>
            <a:ext cx="2664000" cy="2155518"/>
          </a:xfrm>
          <a:prstGeom prst="rect">
            <a:avLst/>
          </a:prstGeom>
        </p:spPr>
      </p:pic>
      <p:sp>
        <p:nvSpPr>
          <p:cNvPr id="14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8行</a:t>
            </a:r>
          </a:p>
        </p:txBody>
      </p:sp>
      <p:sp>
        <p:nvSpPr>
          <p:cNvPr id="15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