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</p:sldIdLst>
  <p:sldSz cx="7560000" cy="10692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pn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pn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pn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png"/><Relationship Id="rId3" Type="http://schemas.openxmlformats.org/officeDocument/2006/relationships/image" Target="../media/image11.png"/><Relationship Id="rId4" Type="http://schemas.openxmlformats.org/officeDocument/2006/relationships/image" Target="../media/image12.png"/><Relationship Id="rId5" Type="http://schemas.openxmlformats.org/officeDocument/2006/relationships/image" Target="../media/image13.png"/><Relationship Id="rId6" Type="http://schemas.openxmlformats.org/officeDocument/2006/relationships/image" Target="../media/image14.png"/><Relationship Id="rId7" Type="http://schemas.openxmlformats.org/officeDocument/2006/relationships/image" Target="../media/image15.png"/><Relationship Id="rId8" Type="http://schemas.openxmlformats.org/officeDocument/2006/relationships/image" Target="../media/image16.png"/><Relationship Id="rId9" Type="http://schemas.openxmlformats.org/officeDocument/2006/relationships/image" Target="../media/image17.png"/><Relationship Id="rId10" Type="http://schemas.openxmlformats.org/officeDocument/2006/relationships/image" Target="../media/image18.png"/><Relationship Id="rId11" Type="http://schemas.openxmlformats.org/officeDocument/2006/relationships/image" Target="../media/image19.png"/><Relationship Id="rId12" Type="http://schemas.openxmlformats.org/officeDocument/2006/relationships/image" Target="../media/image20.png"/><Relationship Id="rId13" Type="http://schemas.openxmlformats.org/officeDocument/2006/relationships/image" Target="../media/image21.png"/><Relationship Id="rId14" Type="http://schemas.openxmlformats.org/officeDocument/2006/relationships/image" Target="../media/image22.png"/><Relationship Id="rId15" Type="http://schemas.openxmlformats.org/officeDocument/2006/relationships/image" Target="../media/image23.png"/><Relationship Id="rId16" Type="http://schemas.openxmlformats.org/officeDocument/2006/relationships/image" Target="../media/image24.png"/><Relationship Id="rId17" Type="http://schemas.openxmlformats.org/officeDocument/2006/relationships/image" Target="../media/image25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meatebox"/>
          <p:cNvSpPr/>
          <p:nvPr/>
        </p:nvSpPr>
        <p:spPr>
          <a:xfrm>
            <a:off x="395882" y="2060078"/>
            <a:ext cx="6768107" cy="533548"/>
          </a:xfrm>
          <a:prstGeom prst="roundRect">
            <a:avLst>
              <a:gd name="adj" fmla="val 13494"/>
            </a:avLst>
          </a:prstGeom>
          <a:solidFill>
            <a:srgbClr val="F8ECE6"/>
          </a:solidFill>
          <a:ln w="9525">
            <a:solidFill>
              <a:srgbClr val="C4674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3" name="frbox"/>
          <p:cNvSpPr/>
          <p:nvPr/>
        </p:nvSpPr>
        <p:spPr>
          <a:xfrm>
            <a:off x="395882" y="8730406"/>
            <a:ext cx="6768107" cy="861119"/>
          </a:xfrm>
          <a:prstGeom prst="roundRect">
            <a:avLst>
              <a:gd name="adj" fmla="val 8361"/>
            </a:avLst>
          </a:prstGeom>
          <a:noFill/>
          <a:ln w="9525">
            <a:solidFill>
              <a:srgbClr val="C4674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4" name="kotsu"/>
          <p:cNvSpPr/>
          <p:nvPr/>
        </p:nvSpPr>
        <p:spPr>
          <a:xfrm>
            <a:off x="395882" y="5063728"/>
            <a:ext cx="6768107" cy="700682"/>
          </a:xfrm>
          <a:prstGeom prst="roundRect">
            <a:avLst>
              <a:gd name="adj" fmla="val 10275"/>
            </a:avLst>
          </a:prstGeom>
          <a:solidFill>
            <a:srgbClr val="FFFFFF"/>
          </a:solidFill>
          <a:ln w="9525">
            <a:solidFill>
              <a:srgbClr val="C4674A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5" name="chip"/>
          <p:cNvSpPr/>
          <p:nvPr/>
        </p:nvSpPr>
        <p:spPr>
          <a:xfrm>
            <a:off x="395882" y="2986533"/>
            <a:ext cx="3330029" cy="377874"/>
          </a:xfrm>
          <a:prstGeom prst="roundRect">
            <a:avLst>
              <a:gd name="adj" fmla="val 15243"/>
            </a:avLst>
          </a:prstGeom>
          <a:noFill/>
          <a:ln w="9525">
            <a:solidFill>
              <a:srgbClr val="9A9A9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6" name="chip"/>
          <p:cNvSpPr/>
          <p:nvPr/>
        </p:nvSpPr>
        <p:spPr>
          <a:xfrm>
            <a:off x="3833812" y="2986533"/>
            <a:ext cx="3330178" cy="377874"/>
          </a:xfrm>
          <a:prstGeom prst="roundRect">
            <a:avLst>
              <a:gd name="adj" fmla="val 15243"/>
            </a:avLst>
          </a:prstGeom>
          <a:noFill/>
          <a:ln w="9525">
            <a:solidFill>
              <a:srgbClr val="9A9A9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7" name="chip"/>
          <p:cNvSpPr/>
          <p:nvPr/>
        </p:nvSpPr>
        <p:spPr>
          <a:xfrm>
            <a:off x="395882" y="3422005"/>
            <a:ext cx="3330029" cy="377874"/>
          </a:xfrm>
          <a:prstGeom prst="roundRect">
            <a:avLst>
              <a:gd name="adj" fmla="val 15243"/>
            </a:avLst>
          </a:prstGeom>
          <a:noFill/>
          <a:ln w="9525">
            <a:solidFill>
              <a:srgbClr val="9A9A9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8" name="chip"/>
          <p:cNvSpPr/>
          <p:nvPr/>
        </p:nvSpPr>
        <p:spPr>
          <a:xfrm>
            <a:off x="3833812" y="3422005"/>
            <a:ext cx="3330178" cy="377874"/>
          </a:xfrm>
          <a:prstGeom prst="roundRect">
            <a:avLst>
              <a:gd name="adj" fmla="val 15243"/>
            </a:avLst>
          </a:prstGeom>
          <a:noFill/>
          <a:ln w="9525">
            <a:solidFill>
              <a:srgbClr val="9A9A9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9" name="chip"/>
          <p:cNvSpPr/>
          <p:nvPr/>
        </p:nvSpPr>
        <p:spPr>
          <a:xfrm>
            <a:off x="395882" y="3857476"/>
            <a:ext cx="3330029" cy="377874"/>
          </a:xfrm>
          <a:prstGeom prst="roundRect">
            <a:avLst>
              <a:gd name="adj" fmla="val 15243"/>
            </a:avLst>
          </a:prstGeom>
          <a:noFill/>
          <a:ln w="9525">
            <a:solidFill>
              <a:srgbClr val="9A9A9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10" name="chip"/>
          <p:cNvSpPr/>
          <p:nvPr/>
        </p:nvSpPr>
        <p:spPr>
          <a:xfrm>
            <a:off x="3833812" y="3857476"/>
            <a:ext cx="3330178" cy="377874"/>
          </a:xfrm>
          <a:prstGeom prst="roundRect">
            <a:avLst>
              <a:gd name="adj" fmla="val 15243"/>
            </a:avLst>
          </a:prstGeom>
          <a:noFill/>
          <a:ln w="9525">
            <a:solidFill>
              <a:srgbClr val="9A9A9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11" name="chip"/>
          <p:cNvSpPr/>
          <p:nvPr/>
        </p:nvSpPr>
        <p:spPr>
          <a:xfrm>
            <a:off x="395882" y="4292947"/>
            <a:ext cx="3330029" cy="377874"/>
          </a:xfrm>
          <a:prstGeom prst="roundRect">
            <a:avLst>
              <a:gd name="adj" fmla="val 15243"/>
            </a:avLst>
          </a:prstGeom>
          <a:noFill/>
          <a:ln w="9525">
            <a:solidFill>
              <a:srgbClr val="9A9A9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12" name="secmark"/>
          <p:cNvSpPr/>
          <p:nvPr/>
        </p:nvSpPr>
        <p:spPr>
          <a:xfrm>
            <a:off x="395882" y="1829395"/>
            <a:ext cx="115192" cy="115192"/>
          </a:xfrm>
          <a:prstGeom prst="roundRect">
            <a:avLst>
              <a:gd name="adj" fmla="val 25001"/>
            </a:avLst>
          </a:prstGeom>
          <a:solidFill>
            <a:srgbClr val="C467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13" name="secmark"/>
          <p:cNvSpPr/>
          <p:nvPr/>
        </p:nvSpPr>
        <p:spPr>
          <a:xfrm>
            <a:off x="395882" y="2755850"/>
            <a:ext cx="115192" cy="115192"/>
          </a:xfrm>
          <a:prstGeom prst="roundRect">
            <a:avLst>
              <a:gd name="adj" fmla="val 25001"/>
            </a:avLst>
          </a:prstGeom>
          <a:solidFill>
            <a:srgbClr val="C467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14" name="secmark"/>
          <p:cNvSpPr/>
          <p:nvPr/>
        </p:nvSpPr>
        <p:spPr>
          <a:xfrm>
            <a:off x="395882" y="4833044"/>
            <a:ext cx="115192" cy="115192"/>
          </a:xfrm>
          <a:prstGeom prst="roundRect">
            <a:avLst>
              <a:gd name="adj" fmla="val 25001"/>
            </a:avLst>
          </a:prstGeom>
          <a:solidFill>
            <a:srgbClr val="C467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15" name="secmark"/>
          <p:cNvSpPr/>
          <p:nvPr/>
        </p:nvSpPr>
        <p:spPr>
          <a:xfrm>
            <a:off x="395882" y="5926633"/>
            <a:ext cx="115192" cy="115192"/>
          </a:xfrm>
          <a:prstGeom prst="roundRect">
            <a:avLst>
              <a:gd name="adj" fmla="val 25001"/>
            </a:avLst>
          </a:prstGeom>
          <a:solidFill>
            <a:srgbClr val="C467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16" name="secmark"/>
          <p:cNvSpPr/>
          <p:nvPr/>
        </p:nvSpPr>
        <p:spPr>
          <a:xfrm>
            <a:off x="395882" y="8499723"/>
            <a:ext cx="115192" cy="115192"/>
          </a:xfrm>
          <a:prstGeom prst="roundRect">
            <a:avLst>
              <a:gd name="adj" fmla="val 25001"/>
            </a:avLst>
          </a:prstGeom>
          <a:solidFill>
            <a:srgbClr val="C467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17" name="serieslab"/>
          <p:cNvSpPr/>
          <p:nvPr/>
        </p:nvSpPr>
        <p:spPr>
          <a:xfrm>
            <a:off x="395882" y="359866"/>
            <a:ext cx="3313658" cy="257472"/>
          </a:xfrm>
          <a:prstGeom prst="roundRect">
            <a:avLst>
              <a:gd name="adj" fmla="val 13982"/>
            </a:avLst>
          </a:prstGeom>
          <a:solidFill>
            <a:srgbClr val="C467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cxnSp>
        <p:nvCxnSpPr>
          <p:cNvPr id="18" name="line"/>
          <p:cNvCxnSpPr/>
          <p:nvPr/>
        </p:nvCxnSpPr>
        <p:spPr>
          <a:xfrm>
            <a:off x="395882" y="1667172"/>
            <a:ext cx="6768108" cy="0"/>
          </a:xfrm>
          <a:prstGeom prst="line">
            <a:avLst/>
          </a:prstGeom>
          <a:ln w="38100">
            <a:solidFill>
              <a:srgbClr val="C4674A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line"/>
          <p:cNvCxnSpPr/>
          <p:nvPr/>
        </p:nvCxnSpPr>
        <p:spPr>
          <a:xfrm>
            <a:off x="513308" y="2497782"/>
            <a:ext cx="6533257" cy="0"/>
          </a:xfrm>
          <a:prstGeom prst="line">
            <a:avLst/>
          </a:prstGeom>
          <a:ln w="9525">
            <a:solidFill>
              <a:srgbClr val="2B2B2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line"/>
          <p:cNvCxnSpPr/>
          <p:nvPr/>
        </p:nvCxnSpPr>
        <p:spPr>
          <a:xfrm>
            <a:off x="513308" y="9160966"/>
            <a:ext cx="6533257" cy="0"/>
          </a:xfrm>
          <a:prstGeom prst="line">
            <a:avLst/>
          </a:prstGeom>
          <a:ln w="9525">
            <a:solidFill>
              <a:srgbClr val="2B2B2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line"/>
          <p:cNvCxnSpPr/>
          <p:nvPr/>
        </p:nvCxnSpPr>
        <p:spPr>
          <a:xfrm>
            <a:off x="513308" y="9502824"/>
            <a:ext cx="6533257" cy="0"/>
          </a:xfrm>
          <a:prstGeom prst="line">
            <a:avLst/>
          </a:prstGeom>
          <a:ln w="9525">
            <a:solidFill>
              <a:srgbClr val="2B2B2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line"/>
          <p:cNvCxnSpPr/>
          <p:nvPr/>
        </p:nvCxnSpPr>
        <p:spPr>
          <a:xfrm>
            <a:off x="395882" y="1535608"/>
            <a:ext cx="575965" cy="0"/>
          </a:xfrm>
          <a:prstGeom prst="line">
            <a:avLst/>
          </a:prstGeom>
          <a:ln w="9525">
            <a:solidFill>
              <a:srgbClr val="2B2B2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line"/>
          <p:cNvCxnSpPr/>
          <p:nvPr/>
        </p:nvCxnSpPr>
        <p:spPr>
          <a:xfrm>
            <a:off x="1079748" y="1535608"/>
            <a:ext cx="543818" cy="0"/>
          </a:xfrm>
          <a:prstGeom prst="line">
            <a:avLst/>
          </a:prstGeom>
          <a:ln w="9525">
            <a:solidFill>
              <a:srgbClr val="2B2B2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" name="line"/>
          <p:cNvCxnSpPr/>
          <p:nvPr/>
        </p:nvCxnSpPr>
        <p:spPr>
          <a:xfrm>
            <a:off x="1731466" y="1535608"/>
            <a:ext cx="2231975" cy="0"/>
          </a:xfrm>
          <a:prstGeom prst="line">
            <a:avLst/>
          </a:prstGeom>
          <a:ln w="9525">
            <a:solidFill>
              <a:srgbClr val="2B2B2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25" name="Table 24"/>
          <p:cNvGraphicFramePr>
            <a:graphicFrameLocks noGrp="1"/>
          </p:cNvGraphicFramePr>
          <p:nvPr/>
        </p:nvGraphicFramePr>
        <p:xfrm>
          <a:off x="395882" y="6157317"/>
          <a:ext cx="6758581" cy="2170655"/>
        </p:xfrm>
        <a:graphic>
          <a:graphicData uri="http://schemas.openxmlformats.org/drawingml/2006/table">
            <a:tbl>
              <a:tblPr/>
              <a:tblGrid>
                <a:gridCol w="323998"/>
                <a:gridCol w="5318670"/>
                <a:gridCol w="1115913"/>
              </a:tblGrid>
              <a:tr h="281285">
                <a:tc>
                  <a:txBody>
                    <a:bodyPr wrap="square"/>
                    <a:lstStyle/>
                    <a:p>
                      <a:pPr algn="ctr"/>
                      <a:r>
                        <a:rPr sz="1050" b="1">
                          <a:solidFill>
                            <a:srgbClr val="9A4E36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じ</a:t>
                      </a:r>
                    </a:p>
                  </a:txBody>
                  <a:tcPr marL="50400" marR="50400" marT="14400" marB="14400" anchor="ctr">
                    <a:solidFill>
                      <a:srgbClr val="F8ECE6"/>
                    </a:solidFill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050" b="1">
                          <a:solidFill>
                            <a:srgbClr val="9A4E36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きょうの めあて・した こと</a:t>
                      </a:r>
                    </a:p>
                  </a:txBody>
                  <a:tcPr marL="50400" marR="50400" marT="14400" marB="14400" anchor="ctr">
                    <a:solidFill>
                      <a:srgbClr val="F8ECE6"/>
                    </a:solidFill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050" b="1">
                          <a:solidFill>
                            <a:srgbClr val="9A4E36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できばえ</a:t>
                      </a:r>
                    </a:p>
                  </a:txBody>
                  <a:tcPr marL="50400" marR="50400" marT="14400" marB="14400" anchor="ctr">
                    <a:solidFill>
                      <a:srgbClr val="F8ECE6"/>
                    </a:solidFill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</a:tr>
              <a:tr h="377874">
                <a:tc>
                  <a:txBody>
                    <a:bodyPr wrap="square"/>
                    <a:lstStyle/>
                    <a:p>
                      <a:pPr algn="ctr"/>
                      <a:r>
                        <a:rPr sz="1300" b="1">
                          <a:solidFill>
                            <a:srgbClr val="9A4E36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1</a:t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300" b="0">
                          <a:solidFill>
                            <a:srgbClr val="2B2B2B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/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400" b="0" spc="252">
                          <a:solidFill>
                            <a:srgbClr val="555555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◎ ○ △</a:t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</a:tr>
              <a:tr h="377874">
                <a:tc>
                  <a:txBody>
                    <a:bodyPr wrap="square"/>
                    <a:lstStyle/>
                    <a:p>
                      <a:pPr algn="ctr"/>
                      <a:r>
                        <a:rPr sz="1300" b="1">
                          <a:solidFill>
                            <a:srgbClr val="9A4E36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2</a:t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300" b="0">
                          <a:solidFill>
                            <a:srgbClr val="2B2B2B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/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400" b="0" spc="252">
                          <a:solidFill>
                            <a:srgbClr val="555555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◎ ○ △</a:t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</a:tr>
              <a:tr h="377874">
                <a:tc>
                  <a:txBody>
                    <a:bodyPr wrap="square"/>
                    <a:lstStyle/>
                    <a:p>
                      <a:pPr algn="ctr"/>
                      <a:r>
                        <a:rPr sz="1300" b="1">
                          <a:solidFill>
                            <a:srgbClr val="9A4E36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3</a:t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300" b="0">
                          <a:solidFill>
                            <a:srgbClr val="2B2B2B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/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400" b="0" spc="252">
                          <a:solidFill>
                            <a:srgbClr val="555555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◎ ○ △</a:t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</a:tr>
              <a:tr h="377874">
                <a:tc>
                  <a:txBody>
                    <a:bodyPr wrap="square"/>
                    <a:lstStyle/>
                    <a:p>
                      <a:pPr algn="ctr"/>
                      <a:r>
                        <a:rPr sz="1300" b="1">
                          <a:solidFill>
                            <a:srgbClr val="9A4E36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4</a:t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300" b="0">
                          <a:solidFill>
                            <a:srgbClr val="2B2B2B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/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400" b="0" spc="252">
                          <a:solidFill>
                            <a:srgbClr val="555555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◎ ○ △</a:t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</a:tr>
              <a:tr h="377874">
                <a:tc>
                  <a:txBody>
                    <a:bodyPr wrap="square"/>
                    <a:lstStyle/>
                    <a:p>
                      <a:pPr algn="ctr"/>
                      <a:r>
                        <a:rPr sz="1300" b="1">
                          <a:solidFill>
                            <a:srgbClr val="9A4E36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5</a:t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300" b="0">
                          <a:solidFill>
                            <a:srgbClr val="2B2B2B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/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400" b="0" spc="252">
                          <a:solidFill>
                            <a:srgbClr val="555555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◎ ○ △</a:t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</a:tr>
            </a:tbl>
          </a:graphicData>
        </a:graphic>
      </p:graphicFrame>
      <p:pic>
        <p:nvPicPr>
          <p:cNvPr id="26" name="illust" descr="riko_pe_tsukuri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26719" y="496389"/>
            <a:ext cx="902546" cy="902546"/>
          </a:xfrm>
          <a:prstGeom prst="rect">
            <a:avLst/>
          </a:prstGeom>
        </p:spPr>
      </p:pic>
      <p:sp>
        <p:nvSpPr>
          <p:cNvPr id="27" name="arttile"/>
          <p:cNvSpPr/>
          <p:nvPr/>
        </p:nvSpPr>
        <p:spPr>
          <a:xfrm>
            <a:off x="6191994" y="461664"/>
            <a:ext cx="971996" cy="971996"/>
          </a:xfrm>
          <a:prstGeom prst="roundRect">
            <a:avLst>
              <a:gd name="adj" fmla="val 9259"/>
            </a:avLst>
          </a:prstGeom>
          <a:noFill/>
          <a:ln w="9525">
            <a:solidFill>
              <a:srgbClr val="C4674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28" name="text"/>
          <p:cNvSpPr txBox="1"/>
          <p:nvPr/>
        </p:nvSpPr>
        <p:spPr>
          <a:xfrm>
            <a:off x="467882" y="1308199"/>
            <a:ext cx="503964" cy="227409"/>
          </a:xfrm>
          <a:prstGeom prst="rect">
            <a:avLst/>
          </a:prstGeom>
          <a:noFill/>
        </p:spPr>
        <p:txBody>
          <a:bodyPr wrap="none" lIns="0" rIns="0" tIns="0" bIns="0" anchor="b">
            <a:spAutoFit/>
          </a:bodyPr>
          <a:lstStyle/>
          <a:p>
            <a:pPr algn="l">
              <a:lnSpc>
                <a:spcPts val="1580"/>
              </a:lnSpc>
            </a:pPr>
            <a:r>
              <a:rPr sz="1050" b="0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くみ</a:t>
            </a:r>
          </a:p>
        </p:txBody>
      </p:sp>
      <p:sp>
        <p:nvSpPr>
          <p:cNvPr id="29" name="text"/>
          <p:cNvSpPr txBox="1"/>
          <p:nvPr/>
        </p:nvSpPr>
        <p:spPr>
          <a:xfrm>
            <a:off x="1151748" y="1308199"/>
            <a:ext cx="471817" cy="227409"/>
          </a:xfrm>
          <a:prstGeom prst="rect">
            <a:avLst/>
          </a:prstGeom>
          <a:noFill/>
        </p:spPr>
        <p:txBody>
          <a:bodyPr wrap="none" lIns="0" rIns="0" tIns="0" bIns="0" anchor="b">
            <a:spAutoFit/>
          </a:bodyPr>
          <a:lstStyle/>
          <a:p>
            <a:pPr algn="l">
              <a:lnSpc>
                <a:spcPts val="1580"/>
              </a:lnSpc>
            </a:pPr>
            <a:r>
              <a:rPr sz="1050" b="0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ばん</a:t>
            </a:r>
          </a:p>
        </p:txBody>
      </p:sp>
      <p:sp>
        <p:nvSpPr>
          <p:cNvPr id="30" name="text"/>
          <p:cNvSpPr txBox="1"/>
          <p:nvPr/>
        </p:nvSpPr>
        <p:spPr>
          <a:xfrm>
            <a:off x="1803466" y="1308199"/>
            <a:ext cx="2159975" cy="227409"/>
          </a:xfrm>
          <a:prstGeom prst="rect">
            <a:avLst/>
          </a:prstGeom>
          <a:noFill/>
        </p:spPr>
        <p:txBody>
          <a:bodyPr wrap="none" lIns="0" rIns="0" tIns="0" bIns="0" anchor="b">
            <a:spAutoFit/>
          </a:bodyPr>
          <a:lstStyle/>
          <a:p>
            <a:pPr algn="l">
              <a:lnSpc>
                <a:spcPts val="1580"/>
              </a:lnSpc>
            </a:pPr>
            <a:r>
              <a:rPr sz="1050" b="0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なまえ</a:t>
            </a:r>
          </a:p>
        </p:txBody>
      </p:sp>
      <p:sp>
        <p:nvSpPr>
          <p:cNvPr id="31" name="text"/>
          <p:cNvSpPr txBox="1"/>
          <p:nvPr/>
        </p:nvSpPr>
        <p:spPr>
          <a:xfrm>
            <a:off x="503882" y="359866"/>
            <a:ext cx="3205658" cy="257472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580"/>
              </a:lnSpc>
            </a:pPr>
            <a:r>
              <a:rPr sz="1050" b="1">
                <a:solidFill>
                  <a:srgbClr val="FFFFFF"/>
                </a:solidFill>
                <a:latin typeface="BIZ UDGothic"/>
                <a:ea typeface="BIZ UDゴシック"/>
                <a:cs typeface="BIZ UDゴシック"/>
              </a:rPr>
              <a:t>たいいく がくしゅうカード 低学年（1・2年）</a:t>
            </a:r>
          </a:p>
        </p:txBody>
      </p:sp>
      <p:sp>
        <p:nvSpPr>
          <p:cNvPr id="32" name="text"/>
          <p:cNvSpPr txBox="1"/>
          <p:nvPr/>
        </p:nvSpPr>
        <p:spPr>
          <a:xfrm>
            <a:off x="395882" y="674935"/>
            <a:ext cx="5652194" cy="200025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580"/>
              </a:lnSpc>
            </a:pPr>
            <a:r>
              <a:rPr sz="1050" b="1">
                <a:solidFill>
                  <a:srgbClr val="9A4E36"/>
                </a:solidFill>
                <a:latin typeface="BIZ UDGothic"/>
                <a:ea typeface="BIZ UDゴシック"/>
                <a:cs typeface="BIZ UDゴシック"/>
              </a:rPr>
              <a:t>たいつくりの うんどうあそび</a:t>
            </a:r>
          </a:p>
        </p:txBody>
      </p:sp>
      <p:sp>
        <p:nvSpPr>
          <p:cNvPr id="33" name="text"/>
          <p:cNvSpPr txBox="1"/>
          <p:nvPr/>
        </p:nvSpPr>
        <p:spPr>
          <a:xfrm>
            <a:off x="395882" y="896540"/>
            <a:ext cx="5652194" cy="325338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2560"/>
              </a:lnSpc>
            </a:pPr>
            <a:r>
              <a:rPr sz="2100" b="1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いろいろな うごきの あそび</a:t>
            </a:r>
          </a:p>
        </p:txBody>
      </p:sp>
      <p:sp>
        <p:nvSpPr>
          <p:cNvPr id="34" name="text"/>
          <p:cNvSpPr txBox="1"/>
          <p:nvPr/>
        </p:nvSpPr>
        <p:spPr>
          <a:xfrm>
            <a:off x="582959" y="1760636"/>
            <a:ext cx="1442888" cy="25271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989"/>
              </a:lnSpc>
            </a:pPr>
            <a:r>
              <a:rPr sz="1330" b="1">
                <a:solidFill>
                  <a:srgbClr val="9A4E36"/>
                </a:solidFill>
                <a:latin typeface="BIZ UDGothic"/>
                <a:ea typeface="BIZ UDゴシック"/>
                <a:cs typeface="BIZ UDゴシック"/>
              </a:rPr>
              <a:t>たんげんの めあて</a:t>
            </a:r>
          </a:p>
        </p:txBody>
      </p:sp>
      <p:sp>
        <p:nvSpPr>
          <p:cNvPr id="35" name="text"/>
          <p:cNvSpPr txBox="1"/>
          <p:nvPr/>
        </p:nvSpPr>
        <p:spPr>
          <a:xfrm>
            <a:off x="582959" y="2687091"/>
            <a:ext cx="2383928" cy="25271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989"/>
              </a:lnSpc>
            </a:pPr>
            <a:r>
              <a:rPr sz="1330" b="1">
                <a:solidFill>
                  <a:srgbClr val="9A4E36"/>
                </a:solidFill>
                <a:latin typeface="BIZ UDGothic"/>
                <a:ea typeface="BIZ UDゴシック"/>
                <a:cs typeface="BIZ UDゴシック"/>
              </a:rPr>
              <a:t>できるように なりたい うごき</a:t>
            </a:r>
          </a:p>
        </p:txBody>
      </p:sp>
      <p:sp>
        <p:nvSpPr>
          <p:cNvPr id="36" name="text"/>
          <p:cNvSpPr txBox="1"/>
          <p:nvPr/>
        </p:nvSpPr>
        <p:spPr>
          <a:xfrm>
            <a:off x="582959" y="4764285"/>
            <a:ext cx="1333053" cy="25271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989"/>
              </a:lnSpc>
            </a:pPr>
            <a:r>
              <a:rPr sz="1330" b="1">
                <a:solidFill>
                  <a:srgbClr val="9A4E36"/>
                </a:solidFill>
                <a:latin typeface="BIZ UDGothic"/>
                <a:ea typeface="BIZ UDゴシック"/>
                <a:cs typeface="BIZ UDゴシック"/>
              </a:rPr>
              <a:t>うまく なる コツ</a:t>
            </a:r>
          </a:p>
        </p:txBody>
      </p:sp>
      <p:sp>
        <p:nvSpPr>
          <p:cNvPr id="37" name="text"/>
          <p:cNvSpPr txBox="1"/>
          <p:nvPr/>
        </p:nvSpPr>
        <p:spPr>
          <a:xfrm>
            <a:off x="582959" y="5857875"/>
            <a:ext cx="1629816" cy="25271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989"/>
              </a:lnSpc>
            </a:pPr>
            <a:r>
              <a:rPr sz="1330" b="1">
                <a:solidFill>
                  <a:srgbClr val="9A4E36"/>
                </a:solidFill>
                <a:latin typeface="BIZ UDGothic"/>
                <a:ea typeface="BIZ UDゴシック"/>
                <a:cs typeface="BIZ UDゴシック"/>
              </a:rPr>
              <a:t>まいじかんの きろく</a:t>
            </a:r>
          </a:p>
        </p:txBody>
      </p:sp>
      <p:sp>
        <p:nvSpPr>
          <p:cNvPr id="38" name="text"/>
          <p:cNvSpPr txBox="1"/>
          <p:nvPr/>
        </p:nvSpPr>
        <p:spPr>
          <a:xfrm>
            <a:off x="582959" y="8430964"/>
            <a:ext cx="1786383" cy="25271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989"/>
              </a:lnSpc>
            </a:pPr>
            <a:r>
              <a:rPr sz="1330" b="1">
                <a:solidFill>
                  <a:srgbClr val="9A4E36"/>
                </a:solidFill>
                <a:latin typeface="BIZ UDGothic"/>
                <a:ea typeface="BIZ UDゴシック"/>
                <a:cs typeface="BIZ UDゴシック"/>
              </a:rPr>
              <a:t>たんげんの ふりかえり</a:t>
            </a:r>
          </a:p>
        </p:txBody>
      </p:sp>
      <p:sp>
        <p:nvSpPr>
          <p:cNvPr id="39" name="text"/>
          <p:cNvSpPr txBox="1"/>
          <p:nvPr/>
        </p:nvSpPr>
        <p:spPr>
          <a:xfrm>
            <a:off x="3074640" y="2713434"/>
            <a:ext cx="1972716" cy="200025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580"/>
              </a:lnSpc>
            </a:pPr>
            <a:r>
              <a:rPr sz="1050" b="0">
                <a:solidFill>
                  <a:srgbClr val="666666"/>
                </a:solidFill>
                <a:latin typeface="BIZ UDGothic"/>
                <a:ea typeface="BIZ UDゴシック"/>
                <a:cs typeface="BIZ UDゴシック"/>
              </a:rPr>
              <a:t>できたら ◎○△に 〇を つけよう</a:t>
            </a:r>
          </a:p>
        </p:txBody>
      </p:sp>
      <p:sp>
        <p:nvSpPr>
          <p:cNvPr id="40" name="text"/>
          <p:cNvSpPr txBox="1"/>
          <p:nvPr/>
        </p:nvSpPr>
        <p:spPr>
          <a:xfrm>
            <a:off x="2477095" y="8457307"/>
            <a:ext cx="3338066" cy="200025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580"/>
              </a:lnSpc>
            </a:pPr>
            <a:r>
              <a:rPr sz="1050" b="0">
                <a:solidFill>
                  <a:srgbClr val="666666"/>
                </a:solidFill>
                <a:latin typeface="BIZ UDGothic"/>
                <a:ea typeface="BIZ UDゴシック"/>
                <a:cs typeface="BIZ UDゴシック"/>
              </a:rPr>
              <a:t>できるように なった こと・たのしかった ことを かこう</a:t>
            </a:r>
          </a:p>
        </p:txBody>
      </p:sp>
      <p:sp>
        <p:nvSpPr>
          <p:cNvPr id="41" name="text"/>
          <p:cNvSpPr txBox="1"/>
          <p:nvPr/>
        </p:nvSpPr>
        <p:spPr>
          <a:xfrm>
            <a:off x="484584" y="3059906"/>
            <a:ext cx="1416694" cy="23113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820"/>
              </a:lnSpc>
            </a:pPr>
            <a:r>
              <a:rPr sz="1400" b="1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かたあしバランス</a:t>
            </a:r>
          </a:p>
        </p:txBody>
      </p:sp>
      <p:sp>
        <p:nvSpPr>
          <p:cNvPr id="42" name="text"/>
          <p:cNvSpPr txBox="1"/>
          <p:nvPr/>
        </p:nvSpPr>
        <p:spPr>
          <a:xfrm>
            <a:off x="3922514" y="3059906"/>
            <a:ext cx="1955155" cy="23113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820"/>
              </a:lnSpc>
            </a:pPr>
            <a:r>
              <a:rPr sz="1400" b="1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くまあるき・かにあるき</a:t>
            </a:r>
          </a:p>
        </p:txBody>
      </p:sp>
      <p:sp>
        <p:nvSpPr>
          <p:cNvPr id="43" name="text"/>
          <p:cNvSpPr txBox="1"/>
          <p:nvPr/>
        </p:nvSpPr>
        <p:spPr>
          <a:xfrm>
            <a:off x="484584" y="3495377"/>
            <a:ext cx="1772096" cy="23113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820"/>
              </a:lnSpc>
            </a:pPr>
            <a:r>
              <a:rPr sz="1400" b="1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スキップ・ギャロップ</a:t>
            </a:r>
          </a:p>
        </p:txBody>
      </p:sp>
      <p:sp>
        <p:nvSpPr>
          <p:cNvPr id="44" name="text"/>
          <p:cNvSpPr txBox="1"/>
          <p:nvPr/>
        </p:nvSpPr>
        <p:spPr>
          <a:xfrm>
            <a:off x="3922514" y="3495377"/>
            <a:ext cx="1057572" cy="23113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820"/>
              </a:lnSpc>
            </a:pPr>
            <a:r>
              <a:rPr sz="1400" b="1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ケンパーとび</a:t>
            </a:r>
          </a:p>
        </p:txBody>
      </p:sp>
      <p:sp>
        <p:nvSpPr>
          <p:cNvPr id="45" name="text"/>
          <p:cNvSpPr txBox="1"/>
          <p:nvPr/>
        </p:nvSpPr>
        <p:spPr>
          <a:xfrm>
            <a:off x="484584" y="3930848"/>
            <a:ext cx="1810791" cy="23113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820"/>
              </a:lnSpc>
            </a:pPr>
            <a:r>
              <a:rPr sz="1400" b="1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なわ・フープの あそび</a:t>
            </a:r>
          </a:p>
        </p:txBody>
      </p:sp>
      <p:sp>
        <p:nvSpPr>
          <p:cNvPr id="46" name="text"/>
          <p:cNvSpPr txBox="1"/>
          <p:nvPr/>
        </p:nvSpPr>
        <p:spPr>
          <a:xfrm>
            <a:off x="3922514" y="3930848"/>
            <a:ext cx="1821507" cy="23113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820"/>
              </a:lnSpc>
            </a:pPr>
            <a:r>
              <a:rPr sz="1400" b="1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ボールを なげる・とる</a:t>
            </a:r>
          </a:p>
        </p:txBody>
      </p:sp>
      <p:sp>
        <p:nvSpPr>
          <p:cNvPr id="47" name="text"/>
          <p:cNvSpPr txBox="1"/>
          <p:nvPr/>
        </p:nvSpPr>
        <p:spPr>
          <a:xfrm>
            <a:off x="484584" y="4366319"/>
            <a:ext cx="1772096" cy="23113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820"/>
              </a:lnSpc>
            </a:pPr>
            <a:r>
              <a:rPr sz="1400" b="1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おしずもう・つなひき</a:t>
            </a:r>
          </a:p>
        </p:txBody>
      </p:sp>
      <p:sp>
        <p:nvSpPr>
          <p:cNvPr id="48" name="text"/>
          <p:cNvSpPr txBox="1"/>
          <p:nvPr/>
        </p:nvSpPr>
        <p:spPr>
          <a:xfrm>
            <a:off x="2911078" y="3042046"/>
            <a:ext cx="726132" cy="26670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2100"/>
              </a:lnSpc>
            </a:pPr>
            <a:r>
              <a:rPr sz="1400" b="0" spc="280">
                <a:solidFill>
                  <a:srgbClr val="555555"/>
                </a:solidFill>
                <a:latin typeface="BIZ UDGothic"/>
                <a:ea typeface="BIZ UDゴシック"/>
                <a:cs typeface="BIZ UDゴシック"/>
              </a:rPr>
              <a:t>◎○△</a:t>
            </a:r>
          </a:p>
        </p:txBody>
      </p:sp>
      <p:sp>
        <p:nvSpPr>
          <p:cNvPr id="49" name="text"/>
          <p:cNvSpPr txBox="1"/>
          <p:nvPr/>
        </p:nvSpPr>
        <p:spPr>
          <a:xfrm>
            <a:off x="6349156" y="3042046"/>
            <a:ext cx="726132" cy="26670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2100"/>
              </a:lnSpc>
            </a:pPr>
            <a:r>
              <a:rPr sz="1400" b="0" spc="280">
                <a:solidFill>
                  <a:srgbClr val="555555"/>
                </a:solidFill>
                <a:latin typeface="BIZ UDGothic"/>
                <a:ea typeface="BIZ UDゴシック"/>
                <a:cs typeface="BIZ UDゴシック"/>
              </a:rPr>
              <a:t>◎○△</a:t>
            </a:r>
          </a:p>
        </p:txBody>
      </p:sp>
      <p:sp>
        <p:nvSpPr>
          <p:cNvPr id="50" name="text"/>
          <p:cNvSpPr txBox="1"/>
          <p:nvPr/>
        </p:nvSpPr>
        <p:spPr>
          <a:xfrm>
            <a:off x="2911078" y="3477517"/>
            <a:ext cx="726132" cy="26670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2100"/>
              </a:lnSpc>
            </a:pPr>
            <a:r>
              <a:rPr sz="1400" b="0" spc="280">
                <a:solidFill>
                  <a:srgbClr val="555555"/>
                </a:solidFill>
                <a:latin typeface="BIZ UDGothic"/>
                <a:ea typeface="BIZ UDゴシック"/>
                <a:cs typeface="BIZ UDゴシック"/>
              </a:rPr>
              <a:t>◎○△</a:t>
            </a:r>
          </a:p>
        </p:txBody>
      </p:sp>
      <p:sp>
        <p:nvSpPr>
          <p:cNvPr id="51" name="text"/>
          <p:cNvSpPr txBox="1"/>
          <p:nvPr/>
        </p:nvSpPr>
        <p:spPr>
          <a:xfrm>
            <a:off x="6349156" y="3477517"/>
            <a:ext cx="726132" cy="26670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2100"/>
              </a:lnSpc>
            </a:pPr>
            <a:r>
              <a:rPr sz="1400" b="0" spc="280">
                <a:solidFill>
                  <a:srgbClr val="555555"/>
                </a:solidFill>
                <a:latin typeface="BIZ UDGothic"/>
                <a:ea typeface="BIZ UDゴシック"/>
                <a:cs typeface="BIZ UDゴシック"/>
              </a:rPr>
              <a:t>◎○△</a:t>
            </a:r>
          </a:p>
        </p:txBody>
      </p:sp>
      <p:sp>
        <p:nvSpPr>
          <p:cNvPr id="52" name="text"/>
          <p:cNvSpPr txBox="1"/>
          <p:nvPr/>
        </p:nvSpPr>
        <p:spPr>
          <a:xfrm>
            <a:off x="2911078" y="3912989"/>
            <a:ext cx="726132" cy="26670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2100"/>
              </a:lnSpc>
            </a:pPr>
            <a:r>
              <a:rPr sz="1400" b="0" spc="280">
                <a:solidFill>
                  <a:srgbClr val="555555"/>
                </a:solidFill>
                <a:latin typeface="BIZ UDGothic"/>
                <a:ea typeface="BIZ UDゴシック"/>
                <a:cs typeface="BIZ UDゴシック"/>
              </a:rPr>
              <a:t>◎○△</a:t>
            </a:r>
          </a:p>
        </p:txBody>
      </p:sp>
      <p:sp>
        <p:nvSpPr>
          <p:cNvPr id="53" name="text"/>
          <p:cNvSpPr txBox="1"/>
          <p:nvPr/>
        </p:nvSpPr>
        <p:spPr>
          <a:xfrm>
            <a:off x="6349156" y="3912989"/>
            <a:ext cx="726132" cy="26670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2100"/>
              </a:lnSpc>
            </a:pPr>
            <a:r>
              <a:rPr sz="1400" b="0" spc="280">
                <a:solidFill>
                  <a:srgbClr val="555555"/>
                </a:solidFill>
                <a:latin typeface="BIZ UDGothic"/>
                <a:ea typeface="BIZ UDゴシック"/>
                <a:cs typeface="BIZ UDゴシック"/>
              </a:rPr>
              <a:t>◎○△</a:t>
            </a:r>
          </a:p>
        </p:txBody>
      </p:sp>
      <p:sp>
        <p:nvSpPr>
          <p:cNvPr id="54" name="text"/>
          <p:cNvSpPr txBox="1"/>
          <p:nvPr/>
        </p:nvSpPr>
        <p:spPr>
          <a:xfrm>
            <a:off x="2911078" y="4348460"/>
            <a:ext cx="726132" cy="26670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2100"/>
              </a:lnSpc>
            </a:pPr>
            <a:r>
              <a:rPr sz="1400" b="0" spc="280">
                <a:solidFill>
                  <a:srgbClr val="555555"/>
                </a:solidFill>
                <a:latin typeface="BIZ UDGothic"/>
                <a:ea typeface="BIZ UDゴシック"/>
                <a:cs typeface="BIZ UDゴシック"/>
              </a:rPr>
              <a:t>◎○△</a:t>
            </a:r>
          </a:p>
        </p:txBody>
      </p:sp>
      <p:sp>
        <p:nvSpPr>
          <p:cNvPr id="55" name="dot"/>
          <p:cNvSpPr/>
          <p:nvPr/>
        </p:nvSpPr>
        <p:spPr>
          <a:xfrm>
            <a:off x="534908" y="5232068"/>
            <a:ext cx="102361" cy="102361"/>
          </a:xfrm>
          <a:prstGeom prst="ellipse">
            <a:avLst/>
          </a:prstGeom>
          <a:solidFill>
            <a:srgbClr val="2B2B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6" name="text"/>
          <p:cNvSpPr txBox="1"/>
          <p:nvPr/>
        </p:nvSpPr>
        <p:spPr>
          <a:xfrm>
            <a:off x="769212" y="5159424"/>
            <a:ext cx="6277352" cy="247501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950"/>
              </a:lnSpc>
            </a:pPr>
            <a:r>
              <a:rPr sz="1300" b="0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いろいろな うごきに ちょうせん しよう</a:t>
            </a:r>
          </a:p>
        </p:txBody>
      </p:sp>
      <p:sp>
        <p:nvSpPr>
          <p:cNvPr id="57" name="dot"/>
          <p:cNvSpPr/>
          <p:nvPr/>
        </p:nvSpPr>
        <p:spPr>
          <a:xfrm>
            <a:off x="534908" y="5493857"/>
            <a:ext cx="102361" cy="102361"/>
          </a:xfrm>
          <a:prstGeom prst="ellipse">
            <a:avLst/>
          </a:prstGeom>
          <a:solidFill>
            <a:srgbClr val="2B2B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8" name="text"/>
          <p:cNvSpPr txBox="1"/>
          <p:nvPr/>
        </p:nvSpPr>
        <p:spPr>
          <a:xfrm>
            <a:off x="769212" y="5421213"/>
            <a:ext cx="6277352" cy="247501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950"/>
              </a:lnSpc>
            </a:pPr>
            <a:r>
              <a:rPr sz="1300" b="0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ともだちの いい うごきを まねっこ しよう</a:t>
            </a:r>
          </a:p>
        </p:txBody>
      </p:sp>
      <p:sp>
        <p:nvSpPr>
          <p:cNvPr id="59" name="text"/>
          <p:cNvSpPr txBox="1"/>
          <p:nvPr/>
        </p:nvSpPr>
        <p:spPr>
          <a:xfrm>
            <a:off x="395882" y="10350251"/>
            <a:ext cx="1786681" cy="161776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280"/>
              </a:lnSpc>
            </a:pPr>
            <a:r>
              <a:rPr sz="850" b="0">
                <a:solidFill>
                  <a:srgbClr val="777777"/>
                </a:solidFill>
                <a:latin typeface="BIZ UDGothic"/>
                <a:ea typeface="BIZ UDゴシック"/>
                <a:cs typeface="BIZ UDゴシック"/>
              </a:rPr>
              <a:t>できた ことが ふえたら、はなまる！</a:t>
            </a:r>
          </a:p>
        </p:txBody>
      </p:sp>
      <p:sp>
        <p:nvSpPr>
          <p:cNvPr id="60" name="text"/>
          <p:cNvSpPr txBox="1"/>
          <p:nvPr/>
        </p:nvSpPr>
        <p:spPr>
          <a:xfrm>
            <a:off x="5382220" y="10350251"/>
            <a:ext cx="1781770" cy="161776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280"/>
              </a:lnSpc>
            </a:pPr>
            <a:r>
              <a:rPr sz="850" b="0">
                <a:solidFill>
                  <a:srgbClr val="777777"/>
                </a:solidFill>
                <a:latin typeface="BIZ UDGothic"/>
                <a:ea typeface="BIZ UDゴシック"/>
                <a:cs typeface="BIZ UDゴシック"/>
              </a:rPr>
              <a:t>© School Stock｜体育 学習カード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meatebox"/>
          <p:cNvSpPr/>
          <p:nvPr/>
        </p:nvSpPr>
        <p:spPr>
          <a:xfrm>
            <a:off x="395882" y="2060078"/>
            <a:ext cx="6768107" cy="533548"/>
          </a:xfrm>
          <a:prstGeom prst="roundRect">
            <a:avLst>
              <a:gd name="adj" fmla="val 13494"/>
            </a:avLst>
          </a:prstGeom>
          <a:solidFill>
            <a:srgbClr val="F8ECE6"/>
          </a:solidFill>
          <a:ln w="9525">
            <a:solidFill>
              <a:srgbClr val="C4674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3" name="frbox"/>
          <p:cNvSpPr/>
          <p:nvPr/>
        </p:nvSpPr>
        <p:spPr>
          <a:xfrm>
            <a:off x="395882" y="8992195"/>
            <a:ext cx="6768107" cy="861119"/>
          </a:xfrm>
          <a:prstGeom prst="roundRect">
            <a:avLst>
              <a:gd name="adj" fmla="val 8361"/>
            </a:avLst>
          </a:prstGeom>
          <a:noFill/>
          <a:ln w="9525">
            <a:solidFill>
              <a:srgbClr val="C4674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4" name="kotsu"/>
          <p:cNvSpPr/>
          <p:nvPr/>
        </p:nvSpPr>
        <p:spPr>
          <a:xfrm>
            <a:off x="395882" y="5063728"/>
            <a:ext cx="6768107" cy="962471"/>
          </a:xfrm>
          <a:prstGeom prst="roundRect">
            <a:avLst>
              <a:gd name="adj" fmla="val 7480"/>
            </a:avLst>
          </a:prstGeom>
          <a:solidFill>
            <a:srgbClr val="FFFFFF"/>
          </a:solidFill>
          <a:ln w="9525">
            <a:solidFill>
              <a:srgbClr val="C4674A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5" name="chip"/>
          <p:cNvSpPr/>
          <p:nvPr/>
        </p:nvSpPr>
        <p:spPr>
          <a:xfrm>
            <a:off x="395882" y="2986533"/>
            <a:ext cx="3330029" cy="377874"/>
          </a:xfrm>
          <a:prstGeom prst="roundRect">
            <a:avLst>
              <a:gd name="adj" fmla="val 15243"/>
            </a:avLst>
          </a:prstGeom>
          <a:noFill/>
          <a:ln w="9525">
            <a:solidFill>
              <a:srgbClr val="9A9A9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6" name="chip"/>
          <p:cNvSpPr/>
          <p:nvPr/>
        </p:nvSpPr>
        <p:spPr>
          <a:xfrm>
            <a:off x="3833812" y="2986533"/>
            <a:ext cx="3330178" cy="377874"/>
          </a:xfrm>
          <a:prstGeom prst="roundRect">
            <a:avLst>
              <a:gd name="adj" fmla="val 15243"/>
            </a:avLst>
          </a:prstGeom>
          <a:noFill/>
          <a:ln w="9525">
            <a:solidFill>
              <a:srgbClr val="9A9A9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7" name="chip"/>
          <p:cNvSpPr/>
          <p:nvPr/>
        </p:nvSpPr>
        <p:spPr>
          <a:xfrm>
            <a:off x="395882" y="3422005"/>
            <a:ext cx="3330029" cy="377874"/>
          </a:xfrm>
          <a:prstGeom prst="roundRect">
            <a:avLst>
              <a:gd name="adj" fmla="val 15243"/>
            </a:avLst>
          </a:prstGeom>
          <a:noFill/>
          <a:ln w="9525">
            <a:solidFill>
              <a:srgbClr val="9A9A9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8" name="chip"/>
          <p:cNvSpPr/>
          <p:nvPr/>
        </p:nvSpPr>
        <p:spPr>
          <a:xfrm>
            <a:off x="3833812" y="3422005"/>
            <a:ext cx="3330178" cy="377874"/>
          </a:xfrm>
          <a:prstGeom prst="roundRect">
            <a:avLst>
              <a:gd name="adj" fmla="val 15243"/>
            </a:avLst>
          </a:prstGeom>
          <a:noFill/>
          <a:ln w="9525">
            <a:solidFill>
              <a:srgbClr val="9A9A9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9" name="chip"/>
          <p:cNvSpPr/>
          <p:nvPr/>
        </p:nvSpPr>
        <p:spPr>
          <a:xfrm>
            <a:off x="395882" y="3857476"/>
            <a:ext cx="3330029" cy="377874"/>
          </a:xfrm>
          <a:prstGeom prst="roundRect">
            <a:avLst>
              <a:gd name="adj" fmla="val 15243"/>
            </a:avLst>
          </a:prstGeom>
          <a:noFill/>
          <a:ln w="9525">
            <a:solidFill>
              <a:srgbClr val="9A9A9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10" name="chip"/>
          <p:cNvSpPr/>
          <p:nvPr/>
        </p:nvSpPr>
        <p:spPr>
          <a:xfrm>
            <a:off x="3833812" y="3857476"/>
            <a:ext cx="3330178" cy="377874"/>
          </a:xfrm>
          <a:prstGeom prst="roundRect">
            <a:avLst>
              <a:gd name="adj" fmla="val 15243"/>
            </a:avLst>
          </a:prstGeom>
          <a:noFill/>
          <a:ln w="9525">
            <a:solidFill>
              <a:srgbClr val="9A9A9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11" name="chip"/>
          <p:cNvSpPr/>
          <p:nvPr/>
        </p:nvSpPr>
        <p:spPr>
          <a:xfrm>
            <a:off x="395882" y="4292947"/>
            <a:ext cx="3330029" cy="377874"/>
          </a:xfrm>
          <a:prstGeom prst="roundRect">
            <a:avLst>
              <a:gd name="adj" fmla="val 15243"/>
            </a:avLst>
          </a:prstGeom>
          <a:noFill/>
          <a:ln w="9525">
            <a:solidFill>
              <a:srgbClr val="9A9A9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12" name="chip"/>
          <p:cNvSpPr/>
          <p:nvPr/>
        </p:nvSpPr>
        <p:spPr>
          <a:xfrm>
            <a:off x="3833812" y="4292947"/>
            <a:ext cx="3330178" cy="377874"/>
          </a:xfrm>
          <a:prstGeom prst="roundRect">
            <a:avLst>
              <a:gd name="adj" fmla="val 15243"/>
            </a:avLst>
          </a:prstGeom>
          <a:noFill/>
          <a:ln w="9525">
            <a:solidFill>
              <a:srgbClr val="9A9A9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13" name="secmark"/>
          <p:cNvSpPr/>
          <p:nvPr/>
        </p:nvSpPr>
        <p:spPr>
          <a:xfrm>
            <a:off x="395882" y="1829395"/>
            <a:ext cx="115192" cy="115192"/>
          </a:xfrm>
          <a:prstGeom prst="roundRect">
            <a:avLst>
              <a:gd name="adj" fmla="val 25001"/>
            </a:avLst>
          </a:prstGeom>
          <a:solidFill>
            <a:srgbClr val="C467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14" name="secmark"/>
          <p:cNvSpPr/>
          <p:nvPr/>
        </p:nvSpPr>
        <p:spPr>
          <a:xfrm>
            <a:off x="395882" y="2755850"/>
            <a:ext cx="115192" cy="115192"/>
          </a:xfrm>
          <a:prstGeom prst="roundRect">
            <a:avLst>
              <a:gd name="adj" fmla="val 25001"/>
            </a:avLst>
          </a:prstGeom>
          <a:solidFill>
            <a:srgbClr val="C467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15" name="secmark"/>
          <p:cNvSpPr/>
          <p:nvPr/>
        </p:nvSpPr>
        <p:spPr>
          <a:xfrm>
            <a:off x="395882" y="4833044"/>
            <a:ext cx="115192" cy="115192"/>
          </a:xfrm>
          <a:prstGeom prst="roundRect">
            <a:avLst>
              <a:gd name="adj" fmla="val 25001"/>
            </a:avLst>
          </a:prstGeom>
          <a:solidFill>
            <a:srgbClr val="C467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16" name="secmark"/>
          <p:cNvSpPr/>
          <p:nvPr/>
        </p:nvSpPr>
        <p:spPr>
          <a:xfrm>
            <a:off x="395882" y="6188422"/>
            <a:ext cx="115192" cy="115192"/>
          </a:xfrm>
          <a:prstGeom prst="roundRect">
            <a:avLst>
              <a:gd name="adj" fmla="val 25001"/>
            </a:avLst>
          </a:prstGeom>
          <a:solidFill>
            <a:srgbClr val="C467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17" name="secmark"/>
          <p:cNvSpPr/>
          <p:nvPr/>
        </p:nvSpPr>
        <p:spPr>
          <a:xfrm>
            <a:off x="395882" y="8761511"/>
            <a:ext cx="115192" cy="115192"/>
          </a:xfrm>
          <a:prstGeom prst="roundRect">
            <a:avLst>
              <a:gd name="adj" fmla="val 25001"/>
            </a:avLst>
          </a:prstGeom>
          <a:solidFill>
            <a:srgbClr val="C467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18" name="serieslab"/>
          <p:cNvSpPr/>
          <p:nvPr/>
        </p:nvSpPr>
        <p:spPr>
          <a:xfrm>
            <a:off x="395882" y="359866"/>
            <a:ext cx="3313658" cy="257472"/>
          </a:xfrm>
          <a:prstGeom prst="roundRect">
            <a:avLst>
              <a:gd name="adj" fmla="val 13982"/>
            </a:avLst>
          </a:prstGeom>
          <a:solidFill>
            <a:srgbClr val="C467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cxnSp>
        <p:nvCxnSpPr>
          <p:cNvPr id="19" name="line"/>
          <p:cNvCxnSpPr/>
          <p:nvPr/>
        </p:nvCxnSpPr>
        <p:spPr>
          <a:xfrm>
            <a:off x="395882" y="1667172"/>
            <a:ext cx="6768108" cy="0"/>
          </a:xfrm>
          <a:prstGeom prst="line">
            <a:avLst/>
          </a:prstGeom>
          <a:ln w="38100">
            <a:solidFill>
              <a:srgbClr val="C4674A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line"/>
          <p:cNvCxnSpPr/>
          <p:nvPr/>
        </p:nvCxnSpPr>
        <p:spPr>
          <a:xfrm>
            <a:off x="513308" y="2497782"/>
            <a:ext cx="6533257" cy="0"/>
          </a:xfrm>
          <a:prstGeom prst="line">
            <a:avLst/>
          </a:prstGeom>
          <a:ln w="9525">
            <a:solidFill>
              <a:srgbClr val="2B2B2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line"/>
          <p:cNvCxnSpPr/>
          <p:nvPr/>
        </p:nvCxnSpPr>
        <p:spPr>
          <a:xfrm>
            <a:off x="513308" y="9422755"/>
            <a:ext cx="6533257" cy="0"/>
          </a:xfrm>
          <a:prstGeom prst="line">
            <a:avLst/>
          </a:prstGeom>
          <a:ln w="9525">
            <a:solidFill>
              <a:srgbClr val="2B2B2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line"/>
          <p:cNvCxnSpPr/>
          <p:nvPr/>
        </p:nvCxnSpPr>
        <p:spPr>
          <a:xfrm>
            <a:off x="513308" y="9764613"/>
            <a:ext cx="6533257" cy="0"/>
          </a:xfrm>
          <a:prstGeom prst="line">
            <a:avLst/>
          </a:prstGeom>
          <a:ln w="9525">
            <a:solidFill>
              <a:srgbClr val="2B2B2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line"/>
          <p:cNvCxnSpPr/>
          <p:nvPr/>
        </p:nvCxnSpPr>
        <p:spPr>
          <a:xfrm>
            <a:off x="395882" y="1535608"/>
            <a:ext cx="575965" cy="0"/>
          </a:xfrm>
          <a:prstGeom prst="line">
            <a:avLst/>
          </a:prstGeom>
          <a:ln w="9525">
            <a:solidFill>
              <a:srgbClr val="2B2B2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" name="line"/>
          <p:cNvCxnSpPr/>
          <p:nvPr/>
        </p:nvCxnSpPr>
        <p:spPr>
          <a:xfrm>
            <a:off x="1079748" y="1535608"/>
            <a:ext cx="543818" cy="0"/>
          </a:xfrm>
          <a:prstGeom prst="line">
            <a:avLst/>
          </a:prstGeom>
          <a:ln w="9525">
            <a:solidFill>
              <a:srgbClr val="2B2B2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line"/>
          <p:cNvCxnSpPr/>
          <p:nvPr/>
        </p:nvCxnSpPr>
        <p:spPr>
          <a:xfrm>
            <a:off x="1731466" y="1535608"/>
            <a:ext cx="2231975" cy="0"/>
          </a:xfrm>
          <a:prstGeom prst="line">
            <a:avLst/>
          </a:prstGeom>
          <a:ln w="9525">
            <a:solidFill>
              <a:srgbClr val="2B2B2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26" name="Table 25"/>
          <p:cNvGraphicFramePr>
            <a:graphicFrameLocks noGrp="1"/>
          </p:cNvGraphicFramePr>
          <p:nvPr/>
        </p:nvGraphicFramePr>
        <p:xfrm>
          <a:off x="395882" y="6419105"/>
          <a:ext cx="6758581" cy="2170655"/>
        </p:xfrm>
        <a:graphic>
          <a:graphicData uri="http://schemas.openxmlformats.org/drawingml/2006/table">
            <a:tbl>
              <a:tblPr/>
              <a:tblGrid>
                <a:gridCol w="323998"/>
                <a:gridCol w="5318670"/>
                <a:gridCol w="1115913"/>
              </a:tblGrid>
              <a:tr h="281285">
                <a:tc>
                  <a:txBody>
                    <a:bodyPr wrap="square"/>
                    <a:lstStyle/>
                    <a:p>
                      <a:pPr algn="ctr"/>
                      <a:r>
                        <a:rPr sz="1050" b="1">
                          <a:solidFill>
                            <a:srgbClr val="9A4E36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じ</a:t>
                      </a:r>
                    </a:p>
                  </a:txBody>
                  <a:tcPr marL="50400" marR="50400" marT="14400" marB="14400" anchor="ctr">
                    <a:solidFill>
                      <a:srgbClr val="F8ECE6"/>
                    </a:solidFill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050" b="1">
                          <a:solidFill>
                            <a:srgbClr val="9A4E36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きょうの めあて・した こと</a:t>
                      </a:r>
                    </a:p>
                  </a:txBody>
                  <a:tcPr marL="50400" marR="50400" marT="14400" marB="14400" anchor="ctr">
                    <a:solidFill>
                      <a:srgbClr val="F8ECE6"/>
                    </a:solidFill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050" b="1">
                          <a:solidFill>
                            <a:srgbClr val="9A4E36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できばえ</a:t>
                      </a:r>
                    </a:p>
                  </a:txBody>
                  <a:tcPr marL="50400" marR="50400" marT="14400" marB="14400" anchor="ctr">
                    <a:solidFill>
                      <a:srgbClr val="F8ECE6"/>
                    </a:solidFill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</a:tr>
              <a:tr h="377874">
                <a:tc>
                  <a:txBody>
                    <a:bodyPr wrap="square"/>
                    <a:lstStyle/>
                    <a:p>
                      <a:pPr algn="ctr"/>
                      <a:r>
                        <a:rPr sz="1300" b="1">
                          <a:solidFill>
                            <a:srgbClr val="9A4E36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1</a:t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300" b="0">
                          <a:solidFill>
                            <a:srgbClr val="2B2B2B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/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400" b="0" spc="252">
                          <a:solidFill>
                            <a:srgbClr val="555555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◎ ○ △</a:t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</a:tr>
              <a:tr h="377874">
                <a:tc>
                  <a:txBody>
                    <a:bodyPr wrap="square"/>
                    <a:lstStyle/>
                    <a:p>
                      <a:pPr algn="ctr"/>
                      <a:r>
                        <a:rPr sz="1300" b="1">
                          <a:solidFill>
                            <a:srgbClr val="9A4E36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2</a:t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300" b="0">
                          <a:solidFill>
                            <a:srgbClr val="2B2B2B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/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400" b="0" spc="252">
                          <a:solidFill>
                            <a:srgbClr val="555555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◎ ○ △</a:t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</a:tr>
              <a:tr h="377874">
                <a:tc>
                  <a:txBody>
                    <a:bodyPr wrap="square"/>
                    <a:lstStyle/>
                    <a:p>
                      <a:pPr algn="ctr"/>
                      <a:r>
                        <a:rPr sz="1300" b="1">
                          <a:solidFill>
                            <a:srgbClr val="9A4E36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3</a:t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300" b="0">
                          <a:solidFill>
                            <a:srgbClr val="2B2B2B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/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400" b="0" spc="252">
                          <a:solidFill>
                            <a:srgbClr val="555555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◎ ○ △</a:t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</a:tr>
              <a:tr h="377874">
                <a:tc>
                  <a:txBody>
                    <a:bodyPr wrap="square"/>
                    <a:lstStyle/>
                    <a:p>
                      <a:pPr algn="ctr"/>
                      <a:r>
                        <a:rPr sz="1300" b="1">
                          <a:solidFill>
                            <a:srgbClr val="9A4E36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4</a:t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300" b="0">
                          <a:solidFill>
                            <a:srgbClr val="2B2B2B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/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400" b="0" spc="252">
                          <a:solidFill>
                            <a:srgbClr val="555555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◎ ○ △</a:t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</a:tr>
              <a:tr h="377874">
                <a:tc>
                  <a:txBody>
                    <a:bodyPr wrap="square"/>
                    <a:lstStyle/>
                    <a:p>
                      <a:pPr algn="ctr"/>
                      <a:r>
                        <a:rPr sz="1300" b="1">
                          <a:solidFill>
                            <a:srgbClr val="9A4E36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5</a:t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300" b="0">
                          <a:solidFill>
                            <a:srgbClr val="2B2B2B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/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400" b="0" spc="252">
                          <a:solidFill>
                            <a:srgbClr val="555555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◎ ○ △</a:t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</a:tr>
            </a:tbl>
          </a:graphicData>
        </a:graphic>
      </p:graphicFrame>
      <p:pic>
        <p:nvPicPr>
          <p:cNvPr id="27" name="illust" descr="riko_pe_ma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26719" y="496389"/>
            <a:ext cx="902546" cy="902546"/>
          </a:xfrm>
          <a:prstGeom prst="rect">
            <a:avLst/>
          </a:prstGeom>
        </p:spPr>
      </p:pic>
      <p:sp>
        <p:nvSpPr>
          <p:cNvPr id="28" name="arttile"/>
          <p:cNvSpPr/>
          <p:nvPr/>
        </p:nvSpPr>
        <p:spPr>
          <a:xfrm>
            <a:off x="6191994" y="461664"/>
            <a:ext cx="971996" cy="971996"/>
          </a:xfrm>
          <a:prstGeom prst="roundRect">
            <a:avLst>
              <a:gd name="adj" fmla="val 9259"/>
            </a:avLst>
          </a:prstGeom>
          <a:noFill/>
          <a:ln w="9525">
            <a:solidFill>
              <a:srgbClr val="C4674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29" name="text"/>
          <p:cNvSpPr txBox="1"/>
          <p:nvPr/>
        </p:nvSpPr>
        <p:spPr>
          <a:xfrm>
            <a:off x="467882" y="1308199"/>
            <a:ext cx="503964" cy="227409"/>
          </a:xfrm>
          <a:prstGeom prst="rect">
            <a:avLst/>
          </a:prstGeom>
          <a:noFill/>
        </p:spPr>
        <p:txBody>
          <a:bodyPr wrap="none" lIns="0" rIns="0" tIns="0" bIns="0" anchor="b">
            <a:spAutoFit/>
          </a:bodyPr>
          <a:lstStyle/>
          <a:p>
            <a:pPr algn="l">
              <a:lnSpc>
                <a:spcPts val="1580"/>
              </a:lnSpc>
            </a:pPr>
            <a:r>
              <a:rPr sz="1050" b="0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くみ</a:t>
            </a:r>
          </a:p>
        </p:txBody>
      </p:sp>
      <p:sp>
        <p:nvSpPr>
          <p:cNvPr id="30" name="text"/>
          <p:cNvSpPr txBox="1"/>
          <p:nvPr/>
        </p:nvSpPr>
        <p:spPr>
          <a:xfrm>
            <a:off x="1151748" y="1308199"/>
            <a:ext cx="471817" cy="227409"/>
          </a:xfrm>
          <a:prstGeom prst="rect">
            <a:avLst/>
          </a:prstGeom>
          <a:noFill/>
        </p:spPr>
        <p:txBody>
          <a:bodyPr wrap="none" lIns="0" rIns="0" tIns="0" bIns="0" anchor="b">
            <a:spAutoFit/>
          </a:bodyPr>
          <a:lstStyle/>
          <a:p>
            <a:pPr algn="l">
              <a:lnSpc>
                <a:spcPts val="1580"/>
              </a:lnSpc>
            </a:pPr>
            <a:r>
              <a:rPr sz="1050" b="0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ばん</a:t>
            </a:r>
          </a:p>
        </p:txBody>
      </p:sp>
      <p:sp>
        <p:nvSpPr>
          <p:cNvPr id="31" name="text"/>
          <p:cNvSpPr txBox="1"/>
          <p:nvPr/>
        </p:nvSpPr>
        <p:spPr>
          <a:xfrm>
            <a:off x="1803466" y="1308199"/>
            <a:ext cx="2159975" cy="227409"/>
          </a:xfrm>
          <a:prstGeom prst="rect">
            <a:avLst/>
          </a:prstGeom>
          <a:noFill/>
        </p:spPr>
        <p:txBody>
          <a:bodyPr wrap="none" lIns="0" rIns="0" tIns="0" bIns="0" anchor="b">
            <a:spAutoFit/>
          </a:bodyPr>
          <a:lstStyle/>
          <a:p>
            <a:pPr algn="l">
              <a:lnSpc>
                <a:spcPts val="1580"/>
              </a:lnSpc>
            </a:pPr>
            <a:r>
              <a:rPr sz="1050" b="0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なまえ</a:t>
            </a:r>
          </a:p>
        </p:txBody>
      </p:sp>
      <p:sp>
        <p:nvSpPr>
          <p:cNvPr id="32" name="text"/>
          <p:cNvSpPr txBox="1"/>
          <p:nvPr/>
        </p:nvSpPr>
        <p:spPr>
          <a:xfrm>
            <a:off x="503882" y="359866"/>
            <a:ext cx="3205658" cy="257472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580"/>
              </a:lnSpc>
            </a:pPr>
            <a:r>
              <a:rPr sz="1050" b="1">
                <a:solidFill>
                  <a:srgbClr val="FFFFFF"/>
                </a:solidFill>
                <a:latin typeface="BIZ UDGothic"/>
                <a:ea typeface="BIZ UDゴシック"/>
                <a:cs typeface="BIZ UDゴシック"/>
              </a:rPr>
              <a:t>たいいく がくしゅうカード 低学年（1・2年）</a:t>
            </a:r>
          </a:p>
        </p:txBody>
      </p:sp>
      <p:sp>
        <p:nvSpPr>
          <p:cNvPr id="33" name="text"/>
          <p:cNvSpPr txBox="1"/>
          <p:nvPr/>
        </p:nvSpPr>
        <p:spPr>
          <a:xfrm>
            <a:off x="395882" y="674935"/>
            <a:ext cx="5652194" cy="200025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580"/>
              </a:lnSpc>
            </a:pPr>
            <a:r>
              <a:rPr sz="1050" b="1">
                <a:solidFill>
                  <a:srgbClr val="9A4E36"/>
                </a:solidFill>
                <a:latin typeface="BIZ UDGothic"/>
                <a:ea typeface="BIZ UDゴシック"/>
                <a:cs typeface="BIZ UDゴシック"/>
              </a:rPr>
              <a:t>きかい・きぐを つかった うんどうあそび</a:t>
            </a:r>
          </a:p>
        </p:txBody>
      </p:sp>
      <p:sp>
        <p:nvSpPr>
          <p:cNvPr id="34" name="text"/>
          <p:cNvSpPr txBox="1"/>
          <p:nvPr/>
        </p:nvSpPr>
        <p:spPr>
          <a:xfrm>
            <a:off x="395882" y="896540"/>
            <a:ext cx="5652194" cy="325338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2560"/>
              </a:lnSpc>
            </a:pPr>
            <a:r>
              <a:rPr sz="2100" b="1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マットあそび</a:t>
            </a:r>
          </a:p>
        </p:txBody>
      </p:sp>
      <p:sp>
        <p:nvSpPr>
          <p:cNvPr id="35" name="text"/>
          <p:cNvSpPr txBox="1"/>
          <p:nvPr/>
        </p:nvSpPr>
        <p:spPr>
          <a:xfrm>
            <a:off x="582959" y="1760636"/>
            <a:ext cx="1442888" cy="25271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989"/>
              </a:lnSpc>
            </a:pPr>
            <a:r>
              <a:rPr sz="1330" b="1">
                <a:solidFill>
                  <a:srgbClr val="9A4E36"/>
                </a:solidFill>
                <a:latin typeface="BIZ UDGothic"/>
                <a:ea typeface="BIZ UDゴシック"/>
                <a:cs typeface="BIZ UDゴシック"/>
              </a:rPr>
              <a:t>たんげんの めあて</a:t>
            </a:r>
          </a:p>
        </p:txBody>
      </p:sp>
      <p:sp>
        <p:nvSpPr>
          <p:cNvPr id="36" name="text"/>
          <p:cNvSpPr txBox="1"/>
          <p:nvPr/>
        </p:nvSpPr>
        <p:spPr>
          <a:xfrm>
            <a:off x="582959" y="2687091"/>
            <a:ext cx="2208758" cy="25271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989"/>
              </a:lnSpc>
            </a:pPr>
            <a:r>
              <a:rPr sz="1330" b="1">
                <a:solidFill>
                  <a:srgbClr val="9A4E36"/>
                </a:solidFill>
                <a:latin typeface="BIZ UDGothic"/>
                <a:ea typeface="BIZ UDゴシック"/>
                <a:cs typeface="BIZ UDゴシック"/>
              </a:rPr>
              <a:t>できるように なりたい わざ</a:t>
            </a:r>
          </a:p>
        </p:txBody>
      </p:sp>
      <p:sp>
        <p:nvSpPr>
          <p:cNvPr id="37" name="text"/>
          <p:cNvSpPr txBox="1"/>
          <p:nvPr/>
        </p:nvSpPr>
        <p:spPr>
          <a:xfrm>
            <a:off x="582959" y="4764285"/>
            <a:ext cx="1333053" cy="25271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989"/>
              </a:lnSpc>
            </a:pPr>
            <a:r>
              <a:rPr sz="1330" b="1">
                <a:solidFill>
                  <a:srgbClr val="9A4E36"/>
                </a:solidFill>
                <a:latin typeface="BIZ UDGothic"/>
                <a:ea typeface="BIZ UDゴシック"/>
                <a:cs typeface="BIZ UDゴシック"/>
              </a:rPr>
              <a:t>うまく なる コツ</a:t>
            </a:r>
          </a:p>
        </p:txBody>
      </p:sp>
      <p:sp>
        <p:nvSpPr>
          <p:cNvPr id="38" name="text"/>
          <p:cNvSpPr txBox="1"/>
          <p:nvPr/>
        </p:nvSpPr>
        <p:spPr>
          <a:xfrm>
            <a:off x="582959" y="6119663"/>
            <a:ext cx="1629816" cy="25271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989"/>
              </a:lnSpc>
            </a:pPr>
            <a:r>
              <a:rPr sz="1330" b="1">
                <a:solidFill>
                  <a:srgbClr val="9A4E36"/>
                </a:solidFill>
                <a:latin typeface="BIZ UDGothic"/>
                <a:ea typeface="BIZ UDゴシック"/>
                <a:cs typeface="BIZ UDゴシック"/>
              </a:rPr>
              <a:t>まいじかんの きろく</a:t>
            </a:r>
          </a:p>
        </p:txBody>
      </p:sp>
      <p:sp>
        <p:nvSpPr>
          <p:cNvPr id="39" name="text"/>
          <p:cNvSpPr txBox="1"/>
          <p:nvPr/>
        </p:nvSpPr>
        <p:spPr>
          <a:xfrm>
            <a:off x="582959" y="8692753"/>
            <a:ext cx="1786383" cy="25271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989"/>
              </a:lnSpc>
            </a:pPr>
            <a:r>
              <a:rPr sz="1330" b="1">
                <a:solidFill>
                  <a:srgbClr val="9A4E36"/>
                </a:solidFill>
                <a:latin typeface="BIZ UDGothic"/>
                <a:ea typeface="BIZ UDゴシック"/>
                <a:cs typeface="BIZ UDゴシック"/>
              </a:rPr>
              <a:t>たんげんの ふりかえり</a:t>
            </a:r>
          </a:p>
        </p:txBody>
      </p:sp>
      <p:sp>
        <p:nvSpPr>
          <p:cNvPr id="40" name="text"/>
          <p:cNvSpPr txBox="1"/>
          <p:nvPr/>
        </p:nvSpPr>
        <p:spPr>
          <a:xfrm>
            <a:off x="2899469" y="2713434"/>
            <a:ext cx="1972716" cy="200025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580"/>
              </a:lnSpc>
            </a:pPr>
            <a:r>
              <a:rPr sz="1050" b="0">
                <a:solidFill>
                  <a:srgbClr val="666666"/>
                </a:solidFill>
                <a:latin typeface="BIZ UDGothic"/>
                <a:ea typeface="BIZ UDゴシック"/>
                <a:cs typeface="BIZ UDゴシック"/>
              </a:rPr>
              <a:t>できたら ◎○△に 〇を つけよう</a:t>
            </a:r>
          </a:p>
        </p:txBody>
      </p:sp>
      <p:sp>
        <p:nvSpPr>
          <p:cNvPr id="41" name="text"/>
          <p:cNvSpPr txBox="1"/>
          <p:nvPr/>
        </p:nvSpPr>
        <p:spPr>
          <a:xfrm>
            <a:off x="2477095" y="8719095"/>
            <a:ext cx="2104876" cy="200025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580"/>
              </a:lnSpc>
            </a:pPr>
            <a:r>
              <a:rPr sz="1050" b="0">
                <a:solidFill>
                  <a:srgbClr val="666666"/>
                </a:solidFill>
                <a:latin typeface="BIZ UDGothic"/>
                <a:ea typeface="BIZ UDゴシック"/>
                <a:cs typeface="BIZ UDゴシック"/>
              </a:rPr>
              <a:t>できるように なった わざを かこう</a:t>
            </a:r>
          </a:p>
        </p:txBody>
      </p:sp>
      <p:sp>
        <p:nvSpPr>
          <p:cNvPr id="42" name="text"/>
          <p:cNvSpPr txBox="1"/>
          <p:nvPr/>
        </p:nvSpPr>
        <p:spPr>
          <a:xfrm>
            <a:off x="484584" y="3059906"/>
            <a:ext cx="710951" cy="23113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820"/>
              </a:lnSpc>
            </a:pPr>
            <a:r>
              <a:rPr sz="1400" b="1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ゆりかご</a:t>
            </a:r>
          </a:p>
        </p:txBody>
      </p:sp>
      <p:sp>
        <p:nvSpPr>
          <p:cNvPr id="43" name="text"/>
          <p:cNvSpPr txBox="1"/>
          <p:nvPr/>
        </p:nvSpPr>
        <p:spPr>
          <a:xfrm>
            <a:off x="3922514" y="3059906"/>
            <a:ext cx="1066502" cy="23113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820"/>
              </a:lnSpc>
            </a:pPr>
            <a:r>
              <a:rPr sz="1400" b="1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まえころがり</a:t>
            </a:r>
          </a:p>
        </p:txBody>
      </p:sp>
      <p:sp>
        <p:nvSpPr>
          <p:cNvPr id="44" name="text"/>
          <p:cNvSpPr txBox="1"/>
          <p:nvPr/>
        </p:nvSpPr>
        <p:spPr>
          <a:xfrm>
            <a:off x="484584" y="3495377"/>
            <a:ext cx="1244203" cy="23113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820"/>
              </a:lnSpc>
            </a:pPr>
            <a:r>
              <a:rPr sz="1400" b="1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うしろころがり</a:t>
            </a:r>
          </a:p>
        </p:txBody>
      </p:sp>
      <p:sp>
        <p:nvSpPr>
          <p:cNvPr id="45" name="text"/>
          <p:cNvSpPr txBox="1"/>
          <p:nvPr/>
        </p:nvSpPr>
        <p:spPr>
          <a:xfrm>
            <a:off x="3922514" y="3495377"/>
            <a:ext cx="1244203" cy="23113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820"/>
              </a:lnSpc>
            </a:pPr>
            <a:r>
              <a:rPr sz="1400" b="1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まるたころがり</a:t>
            </a:r>
          </a:p>
        </p:txBody>
      </p:sp>
      <p:sp>
        <p:nvSpPr>
          <p:cNvPr id="46" name="text"/>
          <p:cNvSpPr txBox="1"/>
          <p:nvPr/>
        </p:nvSpPr>
        <p:spPr>
          <a:xfrm>
            <a:off x="484584" y="3930848"/>
            <a:ext cx="1464171" cy="23113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820"/>
              </a:lnSpc>
            </a:pPr>
            <a:r>
              <a:rPr sz="1400" b="1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かえるの あしうち</a:t>
            </a:r>
          </a:p>
        </p:txBody>
      </p:sp>
      <p:sp>
        <p:nvSpPr>
          <p:cNvPr id="47" name="text"/>
          <p:cNvSpPr txBox="1"/>
          <p:nvPr/>
        </p:nvSpPr>
        <p:spPr>
          <a:xfrm>
            <a:off x="3922514" y="3930848"/>
            <a:ext cx="1471314" cy="23113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820"/>
              </a:lnSpc>
            </a:pPr>
            <a:r>
              <a:rPr sz="1400" b="1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せなかで さかだち</a:t>
            </a:r>
          </a:p>
        </p:txBody>
      </p:sp>
      <p:sp>
        <p:nvSpPr>
          <p:cNvPr id="48" name="text"/>
          <p:cNvSpPr txBox="1"/>
          <p:nvPr/>
        </p:nvSpPr>
        <p:spPr>
          <a:xfrm>
            <a:off x="484584" y="4366319"/>
            <a:ext cx="1649015" cy="23113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820"/>
              </a:lnSpc>
            </a:pPr>
            <a:r>
              <a:rPr sz="1400" b="1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かべのぼり さかだち</a:t>
            </a:r>
          </a:p>
        </p:txBody>
      </p:sp>
      <p:sp>
        <p:nvSpPr>
          <p:cNvPr id="49" name="text"/>
          <p:cNvSpPr txBox="1"/>
          <p:nvPr/>
        </p:nvSpPr>
        <p:spPr>
          <a:xfrm>
            <a:off x="3922514" y="4366319"/>
            <a:ext cx="710951" cy="23113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820"/>
              </a:lnSpc>
            </a:pPr>
            <a:r>
              <a:rPr sz="1400" b="1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ブリッジ</a:t>
            </a:r>
          </a:p>
        </p:txBody>
      </p:sp>
      <p:sp>
        <p:nvSpPr>
          <p:cNvPr id="50" name="text"/>
          <p:cNvSpPr txBox="1"/>
          <p:nvPr/>
        </p:nvSpPr>
        <p:spPr>
          <a:xfrm>
            <a:off x="2911078" y="3042046"/>
            <a:ext cx="726132" cy="26670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2100"/>
              </a:lnSpc>
            </a:pPr>
            <a:r>
              <a:rPr sz="1400" b="0" spc="280">
                <a:solidFill>
                  <a:srgbClr val="555555"/>
                </a:solidFill>
                <a:latin typeface="BIZ UDGothic"/>
                <a:ea typeface="BIZ UDゴシック"/>
                <a:cs typeface="BIZ UDゴシック"/>
              </a:rPr>
              <a:t>◎○△</a:t>
            </a:r>
          </a:p>
        </p:txBody>
      </p:sp>
      <p:sp>
        <p:nvSpPr>
          <p:cNvPr id="51" name="text"/>
          <p:cNvSpPr txBox="1"/>
          <p:nvPr/>
        </p:nvSpPr>
        <p:spPr>
          <a:xfrm>
            <a:off x="6349156" y="3042046"/>
            <a:ext cx="726132" cy="26670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2100"/>
              </a:lnSpc>
            </a:pPr>
            <a:r>
              <a:rPr sz="1400" b="0" spc="280">
                <a:solidFill>
                  <a:srgbClr val="555555"/>
                </a:solidFill>
                <a:latin typeface="BIZ UDGothic"/>
                <a:ea typeface="BIZ UDゴシック"/>
                <a:cs typeface="BIZ UDゴシック"/>
              </a:rPr>
              <a:t>◎○△</a:t>
            </a:r>
          </a:p>
        </p:txBody>
      </p:sp>
      <p:sp>
        <p:nvSpPr>
          <p:cNvPr id="52" name="text"/>
          <p:cNvSpPr txBox="1"/>
          <p:nvPr/>
        </p:nvSpPr>
        <p:spPr>
          <a:xfrm>
            <a:off x="2911078" y="3477517"/>
            <a:ext cx="726132" cy="26670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2100"/>
              </a:lnSpc>
            </a:pPr>
            <a:r>
              <a:rPr sz="1400" b="0" spc="280">
                <a:solidFill>
                  <a:srgbClr val="555555"/>
                </a:solidFill>
                <a:latin typeface="BIZ UDGothic"/>
                <a:ea typeface="BIZ UDゴシック"/>
                <a:cs typeface="BIZ UDゴシック"/>
              </a:rPr>
              <a:t>◎○△</a:t>
            </a:r>
          </a:p>
        </p:txBody>
      </p:sp>
      <p:sp>
        <p:nvSpPr>
          <p:cNvPr id="53" name="text"/>
          <p:cNvSpPr txBox="1"/>
          <p:nvPr/>
        </p:nvSpPr>
        <p:spPr>
          <a:xfrm>
            <a:off x="6349156" y="3477517"/>
            <a:ext cx="726132" cy="26670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2100"/>
              </a:lnSpc>
            </a:pPr>
            <a:r>
              <a:rPr sz="1400" b="0" spc="280">
                <a:solidFill>
                  <a:srgbClr val="555555"/>
                </a:solidFill>
                <a:latin typeface="BIZ UDGothic"/>
                <a:ea typeface="BIZ UDゴシック"/>
                <a:cs typeface="BIZ UDゴシック"/>
              </a:rPr>
              <a:t>◎○△</a:t>
            </a:r>
          </a:p>
        </p:txBody>
      </p:sp>
      <p:sp>
        <p:nvSpPr>
          <p:cNvPr id="54" name="text"/>
          <p:cNvSpPr txBox="1"/>
          <p:nvPr/>
        </p:nvSpPr>
        <p:spPr>
          <a:xfrm>
            <a:off x="2911078" y="3912989"/>
            <a:ext cx="726132" cy="26670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2100"/>
              </a:lnSpc>
            </a:pPr>
            <a:r>
              <a:rPr sz="1400" b="0" spc="280">
                <a:solidFill>
                  <a:srgbClr val="555555"/>
                </a:solidFill>
                <a:latin typeface="BIZ UDGothic"/>
                <a:ea typeface="BIZ UDゴシック"/>
                <a:cs typeface="BIZ UDゴシック"/>
              </a:rPr>
              <a:t>◎○△</a:t>
            </a:r>
          </a:p>
        </p:txBody>
      </p:sp>
      <p:sp>
        <p:nvSpPr>
          <p:cNvPr id="55" name="text"/>
          <p:cNvSpPr txBox="1"/>
          <p:nvPr/>
        </p:nvSpPr>
        <p:spPr>
          <a:xfrm>
            <a:off x="6349156" y="3912989"/>
            <a:ext cx="726132" cy="26670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2100"/>
              </a:lnSpc>
            </a:pPr>
            <a:r>
              <a:rPr sz="1400" b="0" spc="280">
                <a:solidFill>
                  <a:srgbClr val="555555"/>
                </a:solidFill>
                <a:latin typeface="BIZ UDGothic"/>
                <a:ea typeface="BIZ UDゴシック"/>
                <a:cs typeface="BIZ UDゴシック"/>
              </a:rPr>
              <a:t>◎○△</a:t>
            </a:r>
          </a:p>
        </p:txBody>
      </p:sp>
      <p:sp>
        <p:nvSpPr>
          <p:cNvPr id="56" name="text"/>
          <p:cNvSpPr txBox="1"/>
          <p:nvPr/>
        </p:nvSpPr>
        <p:spPr>
          <a:xfrm>
            <a:off x="2911078" y="4348460"/>
            <a:ext cx="726132" cy="26670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2100"/>
              </a:lnSpc>
            </a:pPr>
            <a:r>
              <a:rPr sz="1400" b="0" spc="280">
                <a:solidFill>
                  <a:srgbClr val="555555"/>
                </a:solidFill>
                <a:latin typeface="BIZ UDGothic"/>
                <a:ea typeface="BIZ UDゴシック"/>
                <a:cs typeface="BIZ UDゴシック"/>
              </a:rPr>
              <a:t>◎○△</a:t>
            </a:r>
          </a:p>
        </p:txBody>
      </p:sp>
      <p:sp>
        <p:nvSpPr>
          <p:cNvPr id="57" name="text"/>
          <p:cNvSpPr txBox="1"/>
          <p:nvPr/>
        </p:nvSpPr>
        <p:spPr>
          <a:xfrm>
            <a:off x="6349156" y="4348460"/>
            <a:ext cx="726132" cy="26670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2100"/>
              </a:lnSpc>
            </a:pPr>
            <a:r>
              <a:rPr sz="1400" b="0" spc="280">
                <a:solidFill>
                  <a:srgbClr val="555555"/>
                </a:solidFill>
                <a:latin typeface="BIZ UDGothic"/>
                <a:ea typeface="BIZ UDゴシック"/>
                <a:cs typeface="BIZ UDゴシック"/>
              </a:rPr>
              <a:t>◎○△</a:t>
            </a:r>
          </a:p>
        </p:txBody>
      </p:sp>
      <p:sp>
        <p:nvSpPr>
          <p:cNvPr id="58" name="dot"/>
          <p:cNvSpPr/>
          <p:nvPr/>
        </p:nvSpPr>
        <p:spPr>
          <a:xfrm>
            <a:off x="534908" y="5232068"/>
            <a:ext cx="102361" cy="102361"/>
          </a:xfrm>
          <a:prstGeom prst="ellipse">
            <a:avLst/>
          </a:prstGeom>
          <a:solidFill>
            <a:srgbClr val="2B2B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9" name="text"/>
          <p:cNvSpPr txBox="1"/>
          <p:nvPr/>
        </p:nvSpPr>
        <p:spPr>
          <a:xfrm>
            <a:off x="769212" y="5159424"/>
            <a:ext cx="6277352" cy="247501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950"/>
              </a:lnSpc>
            </a:pPr>
            <a:r>
              <a:rPr sz="1300" b="0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あごを ひいて、おへそを みる</a:t>
            </a:r>
          </a:p>
        </p:txBody>
      </p:sp>
      <p:sp>
        <p:nvSpPr>
          <p:cNvPr id="60" name="dot"/>
          <p:cNvSpPr/>
          <p:nvPr/>
        </p:nvSpPr>
        <p:spPr>
          <a:xfrm>
            <a:off x="534908" y="5493857"/>
            <a:ext cx="102361" cy="102361"/>
          </a:xfrm>
          <a:prstGeom prst="ellipse">
            <a:avLst/>
          </a:prstGeom>
          <a:solidFill>
            <a:srgbClr val="2B2B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1" name="text"/>
          <p:cNvSpPr txBox="1"/>
          <p:nvPr/>
        </p:nvSpPr>
        <p:spPr>
          <a:xfrm>
            <a:off x="769212" y="5421213"/>
            <a:ext cx="6277352" cy="247501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950"/>
              </a:lnSpc>
            </a:pPr>
            <a:r>
              <a:rPr sz="1300" b="0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手のひらを しっかり つく</a:t>
            </a:r>
          </a:p>
        </p:txBody>
      </p:sp>
      <p:sp>
        <p:nvSpPr>
          <p:cNvPr id="62" name="dot"/>
          <p:cNvSpPr/>
          <p:nvPr/>
        </p:nvSpPr>
        <p:spPr>
          <a:xfrm>
            <a:off x="534908" y="5755646"/>
            <a:ext cx="102361" cy="102361"/>
          </a:xfrm>
          <a:prstGeom prst="ellipse">
            <a:avLst/>
          </a:prstGeom>
          <a:solidFill>
            <a:srgbClr val="2B2B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3" name="text"/>
          <p:cNvSpPr txBox="1"/>
          <p:nvPr/>
        </p:nvSpPr>
        <p:spPr>
          <a:xfrm>
            <a:off x="769212" y="5683001"/>
            <a:ext cx="6277352" cy="247501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950"/>
              </a:lnSpc>
            </a:pPr>
            <a:r>
              <a:rPr sz="1300" b="0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まるく なって ころがる</a:t>
            </a:r>
          </a:p>
        </p:txBody>
      </p:sp>
      <p:sp>
        <p:nvSpPr>
          <p:cNvPr id="64" name="text"/>
          <p:cNvSpPr txBox="1"/>
          <p:nvPr/>
        </p:nvSpPr>
        <p:spPr>
          <a:xfrm>
            <a:off x="395882" y="10350251"/>
            <a:ext cx="1786681" cy="161776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280"/>
              </a:lnSpc>
            </a:pPr>
            <a:r>
              <a:rPr sz="850" b="0">
                <a:solidFill>
                  <a:srgbClr val="777777"/>
                </a:solidFill>
                <a:latin typeface="BIZ UDGothic"/>
                <a:ea typeface="BIZ UDゴシック"/>
                <a:cs typeface="BIZ UDゴシック"/>
              </a:rPr>
              <a:t>できた ことが ふえたら、はなまる！</a:t>
            </a:r>
          </a:p>
        </p:txBody>
      </p:sp>
      <p:sp>
        <p:nvSpPr>
          <p:cNvPr id="65" name="text"/>
          <p:cNvSpPr txBox="1"/>
          <p:nvPr/>
        </p:nvSpPr>
        <p:spPr>
          <a:xfrm>
            <a:off x="5382220" y="10350251"/>
            <a:ext cx="1781770" cy="161776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280"/>
              </a:lnSpc>
            </a:pPr>
            <a:r>
              <a:rPr sz="850" b="0">
                <a:solidFill>
                  <a:srgbClr val="777777"/>
                </a:solidFill>
                <a:latin typeface="BIZ UDGothic"/>
                <a:ea typeface="BIZ UDゴシック"/>
                <a:cs typeface="BIZ UDゴシック"/>
              </a:rPr>
              <a:t>© School Stock｜体育 学習カード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meatebox"/>
          <p:cNvSpPr/>
          <p:nvPr/>
        </p:nvSpPr>
        <p:spPr>
          <a:xfrm>
            <a:off x="395882" y="2060078"/>
            <a:ext cx="6768107" cy="533548"/>
          </a:xfrm>
          <a:prstGeom prst="roundRect">
            <a:avLst>
              <a:gd name="adj" fmla="val 13494"/>
            </a:avLst>
          </a:prstGeom>
          <a:solidFill>
            <a:srgbClr val="F8ECE6"/>
          </a:solidFill>
          <a:ln w="9525">
            <a:solidFill>
              <a:srgbClr val="C4674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3" name="frbox"/>
          <p:cNvSpPr/>
          <p:nvPr/>
        </p:nvSpPr>
        <p:spPr>
          <a:xfrm>
            <a:off x="395882" y="8730406"/>
            <a:ext cx="6768107" cy="861119"/>
          </a:xfrm>
          <a:prstGeom prst="roundRect">
            <a:avLst>
              <a:gd name="adj" fmla="val 8361"/>
            </a:avLst>
          </a:prstGeom>
          <a:noFill/>
          <a:ln w="9525">
            <a:solidFill>
              <a:srgbClr val="C4674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4" name="kotsu"/>
          <p:cNvSpPr/>
          <p:nvPr/>
        </p:nvSpPr>
        <p:spPr>
          <a:xfrm>
            <a:off x="395882" y="5063728"/>
            <a:ext cx="6768107" cy="700682"/>
          </a:xfrm>
          <a:prstGeom prst="roundRect">
            <a:avLst>
              <a:gd name="adj" fmla="val 10275"/>
            </a:avLst>
          </a:prstGeom>
          <a:solidFill>
            <a:srgbClr val="FFFFFF"/>
          </a:solidFill>
          <a:ln w="9525">
            <a:solidFill>
              <a:srgbClr val="C4674A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5" name="chip"/>
          <p:cNvSpPr/>
          <p:nvPr/>
        </p:nvSpPr>
        <p:spPr>
          <a:xfrm>
            <a:off x="395882" y="2986533"/>
            <a:ext cx="3330029" cy="377874"/>
          </a:xfrm>
          <a:prstGeom prst="roundRect">
            <a:avLst>
              <a:gd name="adj" fmla="val 15243"/>
            </a:avLst>
          </a:prstGeom>
          <a:noFill/>
          <a:ln w="9525">
            <a:solidFill>
              <a:srgbClr val="9A9A9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6" name="chip"/>
          <p:cNvSpPr/>
          <p:nvPr/>
        </p:nvSpPr>
        <p:spPr>
          <a:xfrm>
            <a:off x="3833812" y="2986533"/>
            <a:ext cx="3330178" cy="377874"/>
          </a:xfrm>
          <a:prstGeom prst="roundRect">
            <a:avLst>
              <a:gd name="adj" fmla="val 15243"/>
            </a:avLst>
          </a:prstGeom>
          <a:noFill/>
          <a:ln w="9525">
            <a:solidFill>
              <a:srgbClr val="9A9A9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7" name="chip"/>
          <p:cNvSpPr/>
          <p:nvPr/>
        </p:nvSpPr>
        <p:spPr>
          <a:xfrm>
            <a:off x="395882" y="3422005"/>
            <a:ext cx="3330029" cy="377874"/>
          </a:xfrm>
          <a:prstGeom prst="roundRect">
            <a:avLst>
              <a:gd name="adj" fmla="val 15243"/>
            </a:avLst>
          </a:prstGeom>
          <a:noFill/>
          <a:ln w="9525">
            <a:solidFill>
              <a:srgbClr val="9A9A9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8" name="chip"/>
          <p:cNvSpPr/>
          <p:nvPr/>
        </p:nvSpPr>
        <p:spPr>
          <a:xfrm>
            <a:off x="3833812" y="3422005"/>
            <a:ext cx="3330178" cy="377874"/>
          </a:xfrm>
          <a:prstGeom prst="roundRect">
            <a:avLst>
              <a:gd name="adj" fmla="val 15243"/>
            </a:avLst>
          </a:prstGeom>
          <a:noFill/>
          <a:ln w="9525">
            <a:solidFill>
              <a:srgbClr val="9A9A9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9" name="chip"/>
          <p:cNvSpPr/>
          <p:nvPr/>
        </p:nvSpPr>
        <p:spPr>
          <a:xfrm>
            <a:off x="395882" y="3857476"/>
            <a:ext cx="3330029" cy="377874"/>
          </a:xfrm>
          <a:prstGeom prst="roundRect">
            <a:avLst>
              <a:gd name="adj" fmla="val 15243"/>
            </a:avLst>
          </a:prstGeom>
          <a:noFill/>
          <a:ln w="9525">
            <a:solidFill>
              <a:srgbClr val="9A9A9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10" name="chip"/>
          <p:cNvSpPr/>
          <p:nvPr/>
        </p:nvSpPr>
        <p:spPr>
          <a:xfrm>
            <a:off x="3833812" y="3857476"/>
            <a:ext cx="3330178" cy="377874"/>
          </a:xfrm>
          <a:prstGeom prst="roundRect">
            <a:avLst>
              <a:gd name="adj" fmla="val 15243"/>
            </a:avLst>
          </a:prstGeom>
          <a:noFill/>
          <a:ln w="9525">
            <a:solidFill>
              <a:srgbClr val="9A9A9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11" name="chip"/>
          <p:cNvSpPr/>
          <p:nvPr/>
        </p:nvSpPr>
        <p:spPr>
          <a:xfrm>
            <a:off x="395882" y="4292947"/>
            <a:ext cx="3330029" cy="377874"/>
          </a:xfrm>
          <a:prstGeom prst="roundRect">
            <a:avLst>
              <a:gd name="adj" fmla="val 15243"/>
            </a:avLst>
          </a:prstGeom>
          <a:noFill/>
          <a:ln w="9525">
            <a:solidFill>
              <a:srgbClr val="9A9A9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12" name="secmark"/>
          <p:cNvSpPr/>
          <p:nvPr/>
        </p:nvSpPr>
        <p:spPr>
          <a:xfrm>
            <a:off x="395882" y="1829395"/>
            <a:ext cx="115192" cy="115192"/>
          </a:xfrm>
          <a:prstGeom prst="roundRect">
            <a:avLst>
              <a:gd name="adj" fmla="val 25001"/>
            </a:avLst>
          </a:prstGeom>
          <a:solidFill>
            <a:srgbClr val="C467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13" name="secmark"/>
          <p:cNvSpPr/>
          <p:nvPr/>
        </p:nvSpPr>
        <p:spPr>
          <a:xfrm>
            <a:off x="395882" y="2755850"/>
            <a:ext cx="115192" cy="115192"/>
          </a:xfrm>
          <a:prstGeom prst="roundRect">
            <a:avLst>
              <a:gd name="adj" fmla="val 25001"/>
            </a:avLst>
          </a:prstGeom>
          <a:solidFill>
            <a:srgbClr val="C467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14" name="secmark"/>
          <p:cNvSpPr/>
          <p:nvPr/>
        </p:nvSpPr>
        <p:spPr>
          <a:xfrm>
            <a:off x="395882" y="4833044"/>
            <a:ext cx="115192" cy="115192"/>
          </a:xfrm>
          <a:prstGeom prst="roundRect">
            <a:avLst>
              <a:gd name="adj" fmla="val 25001"/>
            </a:avLst>
          </a:prstGeom>
          <a:solidFill>
            <a:srgbClr val="C467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15" name="secmark"/>
          <p:cNvSpPr/>
          <p:nvPr/>
        </p:nvSpPr>
        <p:spPr>
          <a:xfrm>
            <a:off x="395882" y="5926633"/>
            <a:ext cx="115192" cy="115192"/>
          </a:xfrm>
          <a:prstGeom prst="roundRect">
            <a:avLst>
              <a:gd name="adj" fmla="val 25001"/>
            </a:avLst>
          </a:prstGeom>
          <a:solidFill>
            <a:srgbClr val="C467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16" name="secmark"/>
          <p:cNvSpPr/>
          <p:nvPr/>
        </p:nvSpPr>
        <p:spPr>
          <a:xfrm>
            <a:off x="395882" y="8499723"/>
            <a:ext cx="115192" cy="115192"/>
          </a:xfrm>
          <a:prstGeom prst="roundRect">
            <a:avLst>
              <a:gd name="adj" fmla="val 25001"/>
            </a:avLst>
          </a:prstGeom>
          <a:solidFill>
            <a:srgbClr val="C467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17" name="serieslab"/>
          <p:cNvSpPr/>
          <p:nvPr/>
        </p:nvSpPr>
        <p:spPr>
          <a:xfrm>
            <a:off x="395882" y="359866"/>
            <a:ext cx="3313658" cy="257472"/>
          </a:xfrm>
          <a:prstGeom prst="roundRect">
            <a:avLst>
              <a:gd name="adj" fmla="val 13982"/>
            </a:avLst>
          </a:prstGeom>
          <a:solidFill>
            <a:srgbClr val="C467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cxnSp>
        <p:nvCxnSpPr>
          <p:cNvPr id="18" name="line"/>
          <p:cNvCxnSpPr/>
          <p:nvPr/>
        </p:nvCxnSpPr>
        <p:spPr>
          <a:xfrm>
            <a:off x="395882" y="1667172"/>
            <a:ext cx="6768108" cy="0"/>
          </a:xfrm>
          <a:prstGeom prst="line">
            <a:avLst/>
          </a:prstGeom>
          <a:ln w="38100">
            <a:solidFill>
              <a:srgbClr val="C4674A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line"/>
          <p:cNvCxnSpPr/>
          <p:nvPr/>
        </p:nvCxnSpPr>
        <p:spPr>
          <a:xfrm>
            <a:off x="513308" y="2497782"/>
            <a:ext cx="6533257" cy="0"/>
          </a:xfrm>
          <a:prstGeom prst="line">
            <a:avLst/>
          </a:prstGeom>
          <a:ln w="9525">
            <a:solidFill>
              <a:srgbClr val="2B2B2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line"/>
          <p:cNvCxnSpPr/>
          <p:nvPr/>
        </p:nvCxnSpPr>
        <p:spPr>
          <a:xfrm>
            <a:off x="513308" y="9160966"/>
            <a:ext cx="6533257" cy="0"/>
          </a:xfrm>
          <a:prstGeom prst="line">
            <a:avLst/>
          </a:prstGeom>
          <a:ln w="9525">
            <a:solidFill>
              <a:srgbClr val="2B2B2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line"/>
          <p:cNvCxnSpPr/>
          <p:nvPr/>
        </p:nvCxnSpPr>
        <p:spPr>
          <a:xfrm>
            <a:off x="513308" y="9502824"/>
            <a:ext cx="6533257" cy="0"/>
          </a:xfrm>
          <a:prstGeom prst="line">
            <a:avLst/>
          </a:prstGeom>
          <a:ln w="9525">
            <a:solidFill>
              <a:srgbClr val="2B2B2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line"/>
          <p:cNvCxnSpPr/>
          <p:nvPr/>
        </p:nvCxnSpPr>
        <p:spPr>
          <a:xfrm>
            <a:off x="395882" y="1535608"/>
            <a:ext cx="575965" cy="0"/>
          </a:xfrm>
          <a:prstGeom prst="line">
            <a:avLst/>
          </a:prstGeom>
          <a:ln w="9525">
            <a:solidFill>
              <a:srgbClr val="2B2B2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line"/>
          <p:cNvCxnSpPr/>
          <p:nvPr/>
        </p:nvCxnSpPr>
        <p:spPr>
          <a:xfrm>
            <a:off x="1079748" y="1535608"/>
            <a:ext cx="543818" cy="0"/>
          </a:xfrm>
          <a:prstGeom prst="line">
            <a:avLst/>
          </a:prstGeom>
          <a:ln w="9525">
            <a:solidFill>
              <a:srgbClr val="2B2B2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" name="line"/>
          <p:cNvCxnSpPr/>
          <p:nvPr/>
        </p:nvCxnSpPr>
        <p:spPr>
          <a:xfrm>
            <a:off x="1731466" y="1535608"/>
            <a:ext cx="2231975" cy="0"/>
          </a:xfrm>
          <a:prstGeom prst="line">
            <a:avLst/>
          </a:prstGeom>
          <a:ln w="9525">
            <a:solidFill>
              <a:srgbClr val="2B2B2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25" name="Table 24"/>
          <p:cNvGraphicFramePr>
            <a:graphicFrameLocks noGrp="1"/>
          </p:cNvGraphicFramePr>
          <p:nvPr/>
        </p:nvGraphicFramePr>
        <p:xfrm>
          <a:off x="395882" y="6157317"/>
          <a:ext cx="6758581" cy="2170655"/>
        </p:xfrm>
        <a:graphic>
          <a:graphicData uri="http://schemas.openxmlformats.org/drawingml/2006/table">
            <a:tbl>
              <a:tblPr/>
              <a:tblGrid>
                <a:gridCol w="323998"/>
                <a:gridCol w="5318670"/>
                <a:gridCol w="1115913"/>
              </a:tblGrid>
              <a:tr h="281285">
                <a:tc>
                  <a:txBody>
                    <a:bodyPr wrap="square"/>
                    <a:lstStyle/>
                    <a:p>
                      <a:pPr algn="ctr"/>
                      <a:r>
                        <a:rPr sz="1050" b="1">
                          <a:solidFill>
                            <a:srgbClr val="9A4E36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じ</a:t>
                      </a:r>
                    </a:p>
                  </a:txBody>
                  <a:tcPr marL="50400" marR="50400" marT="14400" marB="14400" anchor="ctr">
                    <a:solidFill>
                      <a:srgbClr val="F8ECE6"/>
                    </a:solidFill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050" b="1">
                          <a:solidFill>
                            <a:srgbClr val="9A4E36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きょうの めあて・した こと</a:t>
                      </a:r>
                    </a:p>
                  </a:txBody>
                  <a:tcPr marL="50400" marR="50400" marT="14400" marB="14400" anchor="ctr">
                    <a:solidFill>
                      <a:srgbClr val="F8ECE6"/>
                    </a:solidFill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050" b="1">
                          <a:solidFill>
                            <a:srgbClr val="9A4E36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できばえ</a:t>
                      </a:r>
                    </a:p>
                  </a:txBody>
                  <a:tcPr marL="50400" marR="50400" marT="14400" marB="14400" anchor="ctr">
                    <a:solidFill>
                      <a:srgbClr val="F8ECE6"/>
                    </a:solidFill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</a:tr>
              <a:tr h="377874">
                <a:tc>
                  <a:txBody>
                    <a:bodyPr wrap="square"/>
                    <a:lstStyle/>
                    <a:p>
                      <a:pPr algn="ctr"/>
                      <a:r>
                        <a:rPr sz="1300" b="1">
                          <a:solidFill>
                            <a:srgbClr val="9A4E36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1</a:t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300" b="0">
                          <a:solidFill>
                            <a:srgbClr val="2B2B2B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/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400" b="0" spc="252">
                          <a:solidFill>
                            <a:srgbClr val="555555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◎ ○ △</a:t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</a:tr>
              <a:tr h="377874">
                <a:tc>
                  <a:txBody>
                    <a:bodyPr wrap="square"/>
                    <a:lstStyle/>
                    <a:p>
                      <a:pPr algn="ctr"/>
                      <a:r>
                        <a:rPr sz="1300" b="1">
                          <a:solidFill>
                            <a:srgbClr val="9A4E36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2</a:t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300" b="0">
                          <a:solidFill>
                            <a:srgbClr val="2B2B2B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/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400" b="0" spc="252">
                          <a:solidFill>
                            <a:srgbClr val="555555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◎ ○ △</a:t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</a:tr>
              <a:tr h="377874">
                <a:tc>
                  <a:txBody>
                    <a:bodyPr wrap="square"/>
                    <a:lstStyle/>
                    <a:p>
                      <a:pPr algn="ctr"/>
                      <a:r>
                        <a:rPr sz="1300" b="1">
                          <a:solidFill>
                            <a:srgbClr val="9A4E36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3</a:t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300" b="0">
                          <a:solidFill>
                            <a:srgbClr val="2B2B2B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/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400" b="0" spc="252">
                          <a:solidFill>
                            <a:srgbClr val="555555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◎ ○ △</a:t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</a:tr>
              <a:tr h="377874">
                <a:tc>
                  <a:txBody>
                    <a:bodyPr wrap="square"/>
                    <a:lstStyle/>
                    <a:p>
                      <a:pPr algn="ctr"/>
                      <a:r>
                        <a:rPr sz="1300" b="1">
                          <a:solidFill>
                            <a:srgbClr val="9A4E36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4</a:t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300" b="0">
                          <a:solidFill>
                            <a:srgbClr val="2B2B2B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/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400" b="0" spc="252">
                          <a:solidFill>
                            <a:srgbClr val="555555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◎ ○ △</a:t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</a:tr>
              <a:tr h="377874">
                <a:tc>
                  <a:txBody>
                    <a:bodyPr wrap="square"/>
                    <a:lstStyle/>
                    <a:p>
                      <a:pPr algn="ctr"/>
                      <a:r>
                        <a:rPr sz="1300" b="1">
                          <a:solidFill>
                            <a:srgbClr val="9A4E36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5</a:t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300" b="0">
                          <a:solidFill>
                            <a:srgbClr val="2B2B2B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/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400" b="0" spc="252">
                          <a:solidFill>
                            <a:srgbClr val="555555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◎ ○ △</a:t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</a:tr>
            </a:tbl>
          </a:graphicData>
        </a:graphic>
      </p:graphicFrame>
      <p:pic>
        <p:nvPicPr>
          <p:cNvPr id="26" name="illust" descr="riko_pe_tetsub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26719" y="496389"/>
            <a:ext cx="902546" cy="902546"/>
          </a:xfrm>
          <a:prstGeom prst="rect">
            <a:avLst/>
          </a:prstGeom>
        </p:spPr>
      </p:pic>
      <p:sp>
        <p:nvSpPr>
          <p:cNvPr id="27" name="arttile"/>
          <p:cNvSpPr/>
          <p:nvPr/>
        </p:nvSpPr>
        <p:spPr>
          <a:xfrm>
            <a:off x="6191994" y="461664"/>
            <a:ext cx="971996" cy="971996"/>
          </a:xfrm>
          <a:prstGeom prst="roundRect">
            <a:avLst>
              <a:gd name="adj" fmla="val 9259"/>
            </a:avLst>
          </a:prstGeom>
          <a:noFill/>
          <a:ln w="9525">
            <a:solidFill>
              <a:srgbClr val="C4674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28" name="text"/>
          <p:cNvSpPr txBox="1"/>
          <p:nvPr/>
        </p:nvSpPr>
        <p:spPr>
          <a:xfrm>
            <a:off x="467882" y="1308199"/>
            <a:ext cx="503964" cy="227409"/>
          </a:xfrm>
          <a:prstGeom prst="rect">
            <a:avLst/>
          </a:prstGeom>
          <a:noFill/>
        </p:spPr>
        <p:txBody>
          <a:bodyPr wrap="none" lIns="0" rIns="0" tIns="0" bIns="0" anchor="b">
            <a:spAutoFit/>
          </a:bodyPr>
          <a:lstStyle/>
          <a:p>
            <a:pPr algn="l">
              <a:lnSpc>
                <a:spcPts val="1580"/>
              </a:lnSpc>
            </a:pPr>
            <a:r>
              <a:rPr sz="1050" b="0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くみ</a:t>
            </a:r>
          </a:p>
        </p:txBody>
      </p:sp>
      <p:sp>
        <p:nvSpPr>
          <p:cNvPr id="29" name="text"/>
          <p:cNvSpPr txBox="1"/>
          <p:nvPr/>
        </p:nvSpPr>
        <p:spPr>
          <a:xfrm>
            <a:off x="1151748" y="1308199"/>
            <a:ext cx="471817" cy="227409"/>
          </a:xfrm>
          <a:prstGeom prst="rect">
            <a:avLst/>
          </a:prstGeom>
          <a:noFill/>
        </p:spPr>
        <p:txBody>
          <a:bodyPr wrap="none" lIns="0" rIns="0" tIns="0" bIns="0" anchor="b">
            <a:spAutoFit/>
          </a:bodyPr>
          <a:lstStyle/>
          <a:p>
            <a:pPr algn="l">
              <a:lnSpc>
                <a:spcPts val="1580"/>
              </a:lnSpc>
            </a:pPr>
            <a:r>
              <a:rPr sz="1050" b="0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ばん</a:t>
            </a:r>
          </a:p>
        </p:txBody>
      </p:sp>
      <p:sp>
        <p:nvSpPr>
          <p:cNvPr id="30" name="text"/>
          <p:cNvSpPr txBox="1"/>
          <p:nvPr/>
        </p:nvSpPr>
        <p:spPr>
          <a:xfrm>
            <a:off x="1803466" y="1308199"/>
            <a:ext cx="2159975" cy="227409"/>
          </a:xfrm>
          <a:prstGeom prst="rect">
            <a:avLst/>
          </a:prstGeom>
          <a:noFill/>
        </p:spPr>
        <p:txBody>
          <a:bodyPr wrap="none" lIns="0" rIns="0" tIns="0" bIns="0" anchor="b">
            <a:spAutoFit/>
          </a:bodyPr>
          <a:lstStyle/>
          <a:p>
            <a:pPr algn="l">
              <a:lnSpc>
                <a:spcPts val="1580"/>
              </a:lnSpc>
            </a:pPr>
            <a:r>
              <a:rPr sz="1050" b="0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なまえ</a:t>
            </a:r>
          </a:p>
        </p:txBody>
      </p:sp>
      <p:sp>
        <p:nvSpPr>
          <p:cNvPr id="31" name="text"/>
          <p:cNvSpPr txBox="1"/>
          <p:nvPr/>
        </p:nvSpPr>
        <p:spPr>
          <a:xfrm>
            <a:off x="503882" y="359866"/>
            <a:ext cx="3205658" cy="257472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580"/>
              </a:lnSpc>
            </a:pPr>
            <a:r>
              <a:rPr sz="1050" b="1">
                <a:solidFill>
                  <a:srgbClr val="FFFFFF"/>
                </a:solidFill>
                <a:latin typeface="BIZ UDGothic"/>
                <a:ea typeface="BIZ UDゴシック"/>
                <a:cs typeface="BIZ UDゴシック"/>
              </a:rPr>
              <a:t>たいいく がくしゅうカード 低学年（1・2年）</a:t>
            </a:r>
          </a:p>
        </p:txBody>
      </p:sp>
      <p:sp>
        <p:nvSpPr>
          <p:cNvPr id="32" name="text"/>
          <p:cNvSpPr txBox="1"/>
          <p:nvPr/>
        </p:nvSpPr>
        <p:spPr>
          <a:xfrm>
            <a:off x="395882" y="674935"/>
            <a:ext cx="5652194" cy="200025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580"/>
              </a:lnSpc>
            </a:pPr>
            <a:r>
              <a:rPr sz="1050" b="1">
                <a:solidFill>
                  <a:srgbClr val="9A4E36"/>
                </a:solidFill>
                <a:latin typeface="BIZ UDGothic"/>
                <a:ea typeface="BIZ UDゴシック"/>
                <a:cs typeface="BIZ UDゴシック"/>
              </a:rPr>
              <a:t>きかい・きぐを つかった うんどうあそび</a:t>
            </a:r>
          </a:p>
        </p:txBody>
      </p:sp>
      <p:sp>
        <p:nvSpPr>
          <p:cNvPr id="33" name="text"/>
          <p:cNvSpPr txBox="1"/>
          <p:nvPr/>
        </p:nvSpPr>
        <p:spPr>
          <a:xfrm>
            <a:off x="395882" y="896540"/>
            <a:ext cx="5652194" cy="325338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2560"/>
              </a:lnSpc>
            </a:pPr>
            <a:r>
              <a:rPr sz="2100" b="1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てつぼうあそび</a:t>
            </a:r>
          </a:p>
        </p:txBody>
      </p:sp>
      <p:sp>
        <p:nvSpPr>
          <p:cNvPr id="34" name="text"/>
          <p:cNvSpPr txBox="1"/>
          <p:nvPr/>
        </p:nvSpPr>
        <p:spPr>
          <a:xfrm>
            <a:off x="582959" y="1760636"/>
            <a:ext cx="1442888" cy="25271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989"/>
              </a:lnSpc>
            </a:pPr>
            <a:r>
              <a:rPr sz="1330" b="1">
                <a:solidFill>
                  <a:srgbClr val="9A4E36"/>
                </a:solidFill>
                <a:latin typeface="BIZ UDGothic"/>
                <a:ea typeface="BIZ UDゴシック"/>
                <a:cs typeface="BIZ UDゴシック"/>
              </a:rPr>
              <a:t>たんげんの めあて</a:t>
            </a:r>
          </a:p>
        </p:txBody>
      </p:sp>
      <p:sp>
        <p:nvSpPr>
          <p:cNvPr id="35" name="text"/>
          <p:cNvSpPr txBox="1"/>
          <p:nvPr/>
        </p:nvSpPr>
        <p:spPr>
          <a:xfrm>
            <a:off x="582959" y="2687091"/>
            <a:ext cx="2208758" cy="25271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989"/>
              </a:lnSpc>
            </a:pPr>
            <a:r>
              <a:rPr sz="1330" b="1">
                <a:solidFill>
                  <a:srgbClr val="9A4E36"/>
                </a:solidFill>
                <a:latin typeface="BIZ UDGothic"/>
                <a:ea typeface="BIZ UDゴシック"/>
                <a:cs typeface="BIZ UDゴシック"/>
              </a:rPr>
              <a:t>できるように なりたい わざ</a:t>
            </a:r>
          </a:p>
        </p:txBody>
      </p:sp>
      <p:sp>
        <p:nvSpPr>
          <p:cNvPr id="36" name="text"/>
          <p:cNvSpPr txBox="1"/>
          <p:nvPr/>
        </p:nvSpPr>
        <p:spPr>
          <a:xfrm>
            <a:off x="582959" y="4764285"/>
            <a:ext cx="1333053" cy="25271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989"/>
              </a:lnSpc>
            </a:pPr>
            <a:r>
              <a:rPr sz="1330" b="1">
                <a:solidFill>
                  <a:srgbClr val="9A4E36"/>
                </a:solidFill>
                <a:latin typeface="BIZ UDGothic"/>
                <a:ea typeface="BIZ UDゴシック"/>
                <a:cs typeface="BIZ UDゴシック"/>
              </a:rPr>
              <a:t>うまく なる コツ</a:t>
            </a:r>
          </a:p>
        </p:txBody>
      </p:sp>
      <p:sp>
        <p:nvSpPr>
          <p:cNvPr id="37" name="text"/>
          <p:cNvSpPr txBox="1"/>
          <p:nvPr/>
        </p:nvSpPr>
        <p:spPr>
          <a:xfrm>
            <a:off x="582959" y="5857875"/>
            <a:ext cx="1629816" cy="25271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989"/>
              </a:lnSpc>
            </a:pPr>
            <a:r>
              <a:rPr sz="1330" b="1">
                <a:solidFill>
                  <a:srgbClr val="9A4E36"/>
                </a:solidFill>
                <a:latin typeface="BIZ UDGothic"/>
                <a:ea typeface="BIZ UDゴシック"/>
                <a:cs typeface="BIZ UDゴシック"/>
              </a:rPr>
              <a:t>まいじかんの きろく</a:t>
            </a:r>
          </a:p>
        </p:txBody>
      </p:sp>
      <p:sp>
        <p:nvSpPr>
          <p:cNvPr id="38" name="text"/>
          <p:cNvSpPr txBox="1"/>
          <p:nvPr/>
        </p:nvSpPr>
        <p:spPr>
          <a:xfrm>
            <a:off x="582959" y="8430964"/>
            <a:ext cx="1786383" cy="25271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989"/>
              </a:lnSpc>
            </a:pPr>
            <a:r>
              <a:rPr sz="1330" b="1">
                <a:solidFill>
                  <a:srgbClr val="9A4E36"/>
                </a:solidFill>
                <a:latin typeface="BIZ UDGothic"/>
                <a:ea typeface="BIZ UDゴシック"/>
                <a:cs typeface="BIZ UDゴシック"/>
              </a:rPr>
              <a:t>たんげんの ふりかえり</a:t>
            </a:r>
          </a:p>
        </p:txBody>
      </p:sp>
      <p:sp>
        <p:nvSpPr>
          <p:cNvPr id="39" name="text"/>
          <p:cNvSpPr txBox="1"/>
          <p:nvPr/>
        </p:nvSpPr>
        <p:spPr>
          <a:xfrm>
            <a:off x="2899469" y="2713434"/>
            <a:ext cx="1972716" cy="200025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580"/>
              </a:lnSpc>
            </a:pPr>
            <a:r>
              <a:rPr sz="1050" b="0">
                <a:solidFill>
                  <a:srgbClr val="666666"/>
                </a:solidFill>
                <a:latin typeface="BIZ UDGothic"/>
                <a:ea typeface="BIZ UDゴシック"/>
                <a:cs typeface="BIZ UDゴシック"/>
              </a:rPr>
              <a:t>できたら ◎○△に 〇を つけよう</a:t>
            </a:r>
          </a:p>
        </p:txBody>
      </p:sp>
      <p:sp>
        <p:nvSpPr>
          <p:cNvPr id="40" name="text"/>
          <p:cNvSpPr txBox="1"/>
          <p:nvPr/>
        </p:nvSpPr>
        <p:spPr>
          <a:xfrm>
            <a:off x="2477095" y="8457307"/>
            <a:ext cx="2104876" cy="200025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580"/>
              </a:lnSpc>
            </a:pPr>
            <a:r>
              <a:rPr sz="1050" b="0">
                <a:solidFill>
                  <a:srgbClr val="666666"/>
                </a:solidFill>
                <a:latin typeface="BIZ UDGothic"/>
                <a:ea typeface="BIZ UDゴシック"/>
                <a:cs typeface="BIZ UDゴシック"/>
              </a:rPr>
              <a:t>できるように なった わざを かこう</a:t>
            </a:r>
          </a:p>
        </p:txBody>
      </p:sp>
      <p:sp>
        <p:nvSpPr>
          <p:cNvPr id="41" name="text"/>
          <p:cNvSpPr txBox="1"/>
          <p:nvPr/>
        </p:nvSpPr>
        <p:spPr>
          <a:xfrm>
            <a:off x="484584" y="3059906"/>
            <a:ext cx="888801" cy="23113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820"/>
              </a:lnSpc>
            </a:pPr>
            <a:r>
              <a:rPr sz="1400" b="1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ぶらさがり</a:t>
            </a:r>
          </a:p>
        </p:txBody>
      </p:sp>
      <p:sp>
        <p:nvSpPr>
          <p:cNvPr id="42" name="text"/>
          <p:cNvSpPr txBox="1"/>
          <p:nvPr/>
        </p:nvSpPr>
        <p:spPr>
          <a:xfrm>
            <a:off x="3922514" y="3059906"/>
            <a:ext cx="1777454" cy="23113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820"/>
              </a:lnSpc>
            </a:pPr>
            <a:r>
              <a:rPr sz="1400" b="1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とびあがり・とびおり</a:t>
            </a:r>
          </a:p>
        </p:txBody>
      </p:sp>
      <p:sp>
        <p:nvSpPr>
          <p:cNvPr id="43" name="text"/>
          <p:cNvSpPr txBox="1"/>
          <p:nvPr/>
        </p:nvSpPr>
        <p:spPr>
          <a:xfrm>
            <a:off x="484584" y="3495377"/>
            <a:ext cx="533251" cy="23113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820"/>
              </a:lnSpc>
            </a:pPr>
            <a:r>
              <a:rPr sz="1400" b="1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つばめ</a:t>
            </a:r>
          </a:p>
        </p:txBody>
      </p:sp>
      <p:sp>
        <p:nvSpPr>
          <p:cNvPr id="44" name="text"/>
          <p:cNvSpPr txBox="1"/>
          <p:nvPr/>
        </p:nvSpPr>
        <p:spPr>
          <a:xfrm>
            <a:off x="3922514" y="3495377"/>
            <a:ext cx="888801" cy="23113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820"/>
              </a:lnSpc>
            </a:pPr>
            <a:r>
              <a:rPr sz="1400" b="1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ふとんほし</a:t>
            </a:r>
          </a:p>
        </p:txBody>
      </p:sp>
      <p:sp>
        <p:nvSpPr>
          <p:cNvPr id="45" name="text"/>
          <p:cNvSpPr txBox="1"/>
          <p:nvPr/>
        </p:nvSpPr>
        <p:spPr>
          <a:xfrm>
            <a:off x="484584" y="3930848"/>
            <a:ext cx="705742" cy="23113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820"/>
              </a:lnSpc>
            </a:pPr>
            <a:r>
              <a:rPr sz="1400" b="1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こうもり</a:t>
            </a:r>
          </a:p>
        </p:txBody>
      </p:sp>
      <p:sp>
        <p:nvSpPr>
          <p:cNvPr id="46" name="text"/>
          <p:cNvSpPr txBox="1"/>
          <p:nvPr/>
        </p:nvSpPr>
        <p:spPr>
          <a:xfrm>
            <a:off x="3922514" y="3930848"/>
            <a:ext cx="1244203" cy="23113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820"/>
              </a:lnSpc>
            </a:pPr>
            <a:r>
              <a:rPr sz="1400" b="1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あしぬきまわり</a:t>
            </a:r>
          </a:p>
        </p:txBody>
      </p:sp>
      <p:sp>
        <p:nvSpPr>
          <p:cNvPr id="47" name="text"/>
          <p:cNvSpPr txBox="1"/>
          <p:nvPr/>
        </p:nvSpPr>
        <p:spPr>
          <a:xfrm>
            <a:off x="484584" y="4366319"/>
            <a:ext cx="1244203" cy="23113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820"/>
              </a:lnSpc>
            </a:pPr>
            <a:r>
              <a:rPr sz="1400" b="1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まえまわりおり</a:t>
            </a:r>
          </a:p>
        </p:txBody>
      </p:sp>
      <p:sp>
        <p:nvSpPr>
          <p:cNvPr id="48" name="text"/>
          <p:cNvSpPr txBox="1"/>
          <p:nvPr/>
        </p:nvSpPr>
        <p:spPr>
          <a:xfrm>
            <a:off x="2911078" y="3042046"/>
            <a:ext cx="726132" cy="26670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2100"/>
              </a:lnSpc>
            </a:pPr>
            <a:r>
              <a:rPr sz="1400" b="0" spc="280">
                <a:solidFill>
                  <a:srgbClr val="555555"/>
                </a:solidFill>
                <a:latin typeface="BIZ UDGothic"/>
                <a:ea typeface="BIZ UDゴシック"/>
                <a:cs typeface="BIZ UDゴシック"/>
              </a:rPr>
              <a:t>◎○△</a:t>
            </a:r>
          </a:p>
        </p:txBody>
      </p:sp>
      <p:sp>
        <p:nvSpPr>
          <p:cNvPr id="49" name="text"/>
          <p:cNvSpPr txBox="1"/>
          <p:nvPr/>
        </p:nvSpPr>
        <p:spPr>
          <a:xfrm>
            <a:off x="6349156" y="3042046"/>
            <a:ext cx="726132" cy="26670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2100"/>
              </a:lnSpc>
            </a:pPr>
            <a:r>
              <a:rPr sz="1400" b="0" spc="280">
                <a:solidFill>
                  <a:srgbClr val="555555"/>
                </a:solidFill>
                <a:latin typeface="BIZ UDGothic"/>
                <a:ea typeface="BIZ UDゴシック"/>
                <a:cs typeface="BIZ UDゴシック"/>
              </a:rPr>
              <a:t>◎○△</a:t>
            </a:r>
          </a:p>
        </p:txBody>
      </p:sp>
      <p:sp>
        <p:nvSpPr>
          <p:cNvPr id="50" name="text"/>
          <p:cNvSpPr txBox="1"/>
          <p:nvPr/>
        </p:nvSpPr>
        <p:spPr>
          <a:xfrm>
            <a:off x="2911078" y="3477517"/>
            <a:ext cx="726132" cy="26670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2100"/>
              </a:lnSpc>
            </a:pPr>
            <a:r>
              <a:rPr sz="1400" b="0" spc="280">
                <a:solidFill>
                  <a:srgbClr val="555555"/>
                </a:solidFill>
                <a:latin typeface="BIZ UDGothic"/>
                <a:ea typeface="BIZ UDゴシック"/>
                <a:cs typeface="BIZ UDゴシック"/>
              </a:rPr>
              <a:t>◎○△</a:t>
            </a:r>
          </a:p>
        </p:txBody>
      </p:sp>
      <p:sp>
        <p:nvSpPr>
          <p:cNvPr id="51" name="text"/>
          <p:cNvSpPr txBox="1"/>
          <p:nvPr/>
        </p:nvSpPr>
        <p:spPr>
          <a:xfrm>
            <a:off x="6349156" y="3477517"/>
            <a:ext cx="726132" cy="26670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2100"/>
              </a:lnSpc>
            </a:pPr>
            <a:r>
              <a:rPr sz="1400" b="0" spc="280">
                <a:solidFill>
                  <a:srgbClr val="555555"/>
                </a:solidFill>
                <a:latin typeface="BIZ UDGothic"/>
                <a:ea typeface="BIZ UDゴシック"/>
                <a:cs typeface="BIZ UDゴシック"/>
              </a:rPr>
              <a:t>◎○△</a:t>
            </a:r>
          </a:p>
        </p:txBody>
      </p:sp>
      <p:sp>
        <p:nvSpPr>
          <p:cNvPr id="52" name="text"/>
          <p:cNvSpPr txBox="1"/>
          <p:nvPr/>
        </p:nvSpPr>
        <p:spPr>
          <a:xfrm>
            <a:off x="2911078" y="3912989"/>
            <a:ext cx="726132" cy="26670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2100"/>
              </a:lnSpc>
            </a:pPr>
            <a:r>
              <a:rPr sz="1400" b="0" spc="280">
                <a:solidFill>
                  <a:srgbClr val="555555"/>
                </a:solidFill>
                <a:latin typeface="BIZ UDGothic"/>
                <a:ea typeface="BIZ UDゴシック"/>
                <a:cs typeface="BIZ UDゴシック"/>
              </a:rPr>
              <a:t>◎○△</a:t>
            </a:r>
          </a:p>
        </p:txBody>
      </p:sp>
      <p:sp>
        <p:nvSpPr>
          <p:cNvPr id="53" name="text"/>
          <p:cNvSpPr txBox="1"/>
          <p:nvPr/>
        </p:nvSpPr>
        <p:spPr>
          <a:xfrm>
            <a:off x="6349156" y="3912989"/>
            <a:ext cx="726132" cy="26670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2100"/>
              </a:lnSpc>
            </a:pPr>
            <a:r>
              <a:rPr sz="1400" b="0" spc="280">
                <a:solidFill>
                  <a:srgbClr val="555555"/>
                </a:solidFill>
                <a:latin typeface="BIZ UDGothic"/>
                <a:ea typeface="BIZ UDゴシック"/>
                <a:cs typeface="BIZ UDゴシック"/>
              </a:rPr>
              <a:t>◎○△</a:t>
            </a:r>
          </a:p>
        </p:txBody>
      </p:sp>
      <p:sp>
        <p:nvSpPr>
          <p:cNvPr id="54" name="text"/>
          <p:cNvSpPr txBox="1"/>
          <p:nvPr/>
        </p:nvSpPr>
        <p:spPr>
          <a:xfrm>
            <a:off x="2911078" y="4348460"/>
            <a:ext cx="726132" cy="26670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2100"/>
              </a:lnSpc>
            </a:pPr>
            <a:r>
              <a:rPr sz="1400" b="0" spc="280">
                <a:solidFill>
                  <a:srgbClr val="555555"/>
                </a:solidFill>
                <a:latin typeface="BIZ UDGothic"/>
                <a:ea typeface="BIZ UDゴシック"/>
                <a:cs typeface="BIZ UDゴシック"/>
              </a:rPr>
              <a:t>◎○△</a:t>
            </a:r>
          </a:p>
        </p:txBody>
      </p:sp>
      <p:sp>
        <p:nvSpPr>
          <p:cNvPr id="55" name="dot"/>
          <p:cNvSpPr/>
          <p:nvPr/>
        </p:nvSpPr>
        <p:spPr>
          <a:xfrm>
            <a:off x="534908" y="5232068"/>
            <a:ext cx="102361" cy="102361"/>
          </a:xfrm>
          <a:prstGeom prst="ellipse">
            <a:avLst/>
          </a:prstGeom>
          <a:solidFill>
            <a:srgbClr val="2B2B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6" name="text"/>
          <p:cNvSpPr txBox="1"/>
          <p:nvPr/>
        </p:nvSpPr>
        <p:spPr>
          <a:xfrm>
            <a:off x="769212" y="5159424"/>
            <a:ext cx="6277352" cy="247501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950"/>
              </a:lnSpc>
            </a:pPr>
            <a:r>
              <a:rPr sz="1300" b="0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おやゆびを したから まわして にぎる</a:t>
            </a:r>
          </a:p>
        </p:txBody>
      </p:sp>
      <p:sp>
        <p:nvSpPr>
          <p:cNvPr id="57" name="dot"/>
          <p:cNvSpPr/>
          <p:nvPr/>
        </p:nvSpPr>
        <p:spPr>
          <a:xfrm>
            <a:off x="534908" y="5493857"/>
            <a:ext cx="102361" cy="102361"/>
          </a:xfrm>
          <a:prstGeom prst="ellipse">
            <a:avLst/>
          </a:prstGeom>
          <a:solidFill>
            <a:srgbClr val="2B2B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8" name="text"/>
          <p:cNvSpPr txBox="1"/>
          <p:nvPr/>
        </p:nvSpPr>
        <p:spPr>
          <a:xfrm>
            <a:off x="769212" y="5421213"/>
            <a:ext cx="6277352" cy="247501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950"/>
              </a:lnSpc>
            </a:pPr>
            <a:r>
              <a:rPr sz="1300" b="0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おへそを てつぼうに ちかづける</a:t>
            </a:r>
          </a:p>
        </p:txBody>
      </p:sp>
      <p:sp>
        <p:nvSpPr>
          <p:cNvPr id="59" name="text"/>
          <p:cNvSpPr txBox="1"/>
          <p:nvPr/>
        </p:nvSpPr>
        <p:spPr>
          <a:xfrm>
            <a:off x="395882" y="10350251"/>
            <a:ext cx="1786681" cy="161776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280"/>
              </a:lnSpc>
            </a:pPr>
            <a:r>
              <a:rPr sz="850" b="0">
                <a:solidFill>
                  <a:srgbClr val="777777"/>
                </a:solidFill>
                <a:latin typeface="BIZ UDGothic"/>
                <a:ea typeface="BIZ UDゴシック"/>
                <a:cs typeface="BIZ UDゴシック"/>
              </a:rPr>
              <a:t>できた ことが ふえたら、はなまる！</a:t>
            </a:r>
          </a:p>
        </p:txBody>
      </p:sp>
      <p:sp>
        <p:nvSpPr>
          <p:cNvPr id="60" name="text"/>
          <p:cNvSpPr txBox="1"/>
          <p:nvPr/>
        </p:nvSpPr>
        <p:spPr>
          <a:xfrm>
            <a:off x="5382220" y="10350251"/>
            <a:ext cx="1781770" cy="161776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280"/>
              </a:lnSpc>
            </a:pPr>
            <a:r>
              <a:rPr sz="850" b="0">
                <a:solidFill>
                  <a:srgbClr val="777777"/>
                </a:solidFill>
                <a:latin typeface="BIZ UDGothic"/>
                <a:ea typeface="BIZ UDゴシック"/>
                <a:cs typeface="BIZ UDゴシック"/>
              </a:rPr>
              <a:t>© School Stock｜体育 学習カード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meatebox"/>
          <p:cNvSpPr/>
          <p:nvPr/>
        </p:nvSpPr>
        <p:spPr>
          <a:xfrm>
            <a:off x="395882" y="2060078"/>
            <a:ext cx="6768107" cy="533548"/>
          </a:xfrm>
          <a:prstGeom prst="roundRect">
            <a:avLst>
              <a:gd name="adj" fmla="val 13494"/>
            </a:avLst>
          </a:prstGeom>
          <a:solidFill>
            <a:srgbClr val="F8ECE6"/>
          </a:solidFill>
          <a:ln w="9525">
            <a:solidFill>
              <a:srgbClr val="C4674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3" name="frbox"/>
          <p:cNvSpPr/>
          <p:nvPr/>
        </p:nvSpPr>
        <p:spPr>
          <a:xfrm>
            <a:off x="395882" y="8556724"/>
            <a:ext cx="6768107" cy="861119"/>
          </a:xfrm>
          <a:prstGeom prst="roundRect">
            <a:avLst>
              <a:gd name="adj" fmla="val 8361"/>
            </a:avLst>
          </a:prstGeom>
          <a:noFill/>
          <a:ln w="9525">
            <a:solidFill>
              <a:srgbClr val="C4674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4" name="kotsu"/>
          <p:cNvSpPr/>
          <p:nvPr/>
        </p:nvSpPr>
        <p:spPr>
          <a:xfrm>
            <a:off x="395882" y="4628257"/>
            <a:ext cx="6768107" cy="962471"/>
          </a:xfrm>
          <a:prstGeom prst="roundRect">
            <a:avLst>
              <a:gd name="adj" fmla="val 7480"/>
            </a:avLst>
          </a:prstGeom>
          <a:solidFill>
            <a:srgbClr val="FFFFFF"/>
          </a:solidFill>
          <a:ln w="9525">
            <a:solidFill>
              <a:srgbClr val="C4674A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5" name="chip"/>
          <p:cNvSpPr/>
          <p:nvPr/>
        </p:nvSpPr>
        <p:spPr>
          <a:xfrm>
            <a:off x="395882" y="2986533"/>
            <a:ext cx="3330029" cy="377874"/>
          </a:xfrm>
          <a:prstGeom prst="roundRect">
            <a:avLst>
              <a:gd name="adj" fmla="val 15243"/>
            </a:avLst>
          </a:prstGeom>
          <a:noFill/>
          <a:ln w="9525">
            <a:solidFill>
              <a:srgbClr val="9A9A9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6" name="chip"/>
          <p:cNvSpPr/>
          <p:nvPr/>
        </p:nvSpPr>
        <p:spPr>
          <a:xfrm>
            <a:off x="3833812" y="2986533"/>
            <a:ext cx="3330178" cy="377874"/>
          </a:xfrm>
          <a:prstGeom prst="roundRect">
            <a:avLst>
              <a:gd name="adj" fmla="val 15243"/>
            </a:avLst>
          </a:prstGeom>
          <a:noFill/>
          <a:ln w="9525">
            <a:solidFill>
              <a:srgbClr val="9A9A9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7" name="chip"/>
          <p:cNvSpPr/>
          <p:nvPr/>
        </p:nvSpPr>
        <p:spPr>
          <a:xfrm>
            <a:off x="395882" y="3422005"/>
            <a:ext cx="3330029" cy="377874"/>
          </a:xfrm>
          <a:prstGeom prst="roundRect">
            <a:avLst>
              <a:gd name="adj" fmla="val 15243"/>
            </a:avLst>
          </a:prstGeom>
          <a:noFill/>
          <a:ln w="9525">
            <a:solidFill>
              <a:srgbClr val="9A9A9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8" name="chip"/>
          <p:cNvSpPr/>
          <p:nvPr/>
        </p:nvSpPr>
        <p:spPr>
          <a:xfrm>
            <a:off x="3833812" y="3422005"/>
            <a:ext cx="3330178" cy="377874"/>
          </a:xfrm>
          <a:prstGeom prst="roundRect">
            <a:avLst>
              <a:gd name="adj" fmla="val 15243"/>
            </a:avLst>
          </a:prstGeom>
          <a:noFill/>
          <a:ln w="9525">
            <a:solidFill>
              <a:srgbClr val="9A9A9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9" name="chip"/>
          <p:cNvSpPr/>
          <p:nvPr/>
        </p:nvSpPr>
        <p:spPr>
          <a:xfrm>
            <a:off x="395882" y="3857476"/>
            <a:ext cx="3330029" cy="377874"/>
          </a:xfrm>
          <a:prstGeom prst="roundRect">
            <a:avLst>
              <a:gd name="adj" fmla="val 15243"/>
            </a:avLst>
          </a:prstGeom>
          <a:noFill/>
          <a:ln w="9525">
            <a:solidFill>
              <a:srgbClr val="9A9A9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10" name="secmark"/>
          <p:cNvSpPr/>
          <p:nvPr/>
        </p:nvSpPr>
        <p:spPr>
          <a:xfrm>
            <a:off x="395882" y="1829395"/>
            <a:ext cx="115192" cy="115192"/>
          </a:xfrm>
          <a:prstGeom prst="roundRect">
            <a:avLst>
              <a:gd name="adj" fmla="val 25001"/>
            </a:avLst>
          </a:prstGeom>
          <a:solidFill>
            <a:srgbClr val="C467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11" name="secmark"/>
          <p:cNvSpPr/>
          <p:nvPr/>
        </p:nvSpPr>
        <p:spPr>
          <a:xfrm>
            <a:off x="395882" y="2755850"/>
            <a:ext cx="115192" cy="115192"/>
          </a:xfrm>
          <a:prstGeom prst="roundRect">
            <a:avLst>
              <a:gd name="adj" fmla="val 25001"/>
            </a:avLst>
          </a:prstGeom>
          <a:solidFill>
            <a:srgbClr val="C467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12" name="secmark"/>
          <p:cNvSpPr/>
          <p:nvPr/>
        </p:nvSpPr>
        <p:spPr>
          <a:xfrm>
            <a:off x="395882" y="4397573"/>
            <a:ext cx="115192" cy="115192"/>
          </a:xfrm>
          <a:prstGeom prst="roundRect">
            <a:avLst>
              <a:gd name="adj" fmla="val 25001"/>
            </a:avLst>
          </a:prstGeom>
          <a:solidFill>
            <a:srgbClr val="C467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13" name="secmark"/>
          <p:cNvSpPr/>
          <p:nvPr/>
        </p:nvSpPr>
        <p:spPr>
          <a:xfrm>
            <a:off x="395882" y="5752951"/>
            <a:ext cx="115192" cy="115192"/>
          </a:xfrm>
          <a:prstGeom prst="roundRect">
            <a:avLst>
              <a:gd name="adj" fmla="val 25001"/>
            </a:avLst>
          </a:prstGeom>
          <a:solidFill>
            <a:srgbClr val="C467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14" name="secmark"/>
          <p:cNvSpPr/>
          <p:nvPr/>
        </p:nvSpPr>
        <p:spPr>
          <a:xfrm>
            <a:off x="395882" y="8326040"/>
            <a:ext cx="115192" cy="115192"/>
          </a:xfrm>
          <a:prstGeom prst="roundRect">
            <a:avLst>
              <a:gd name="adj" fmla="val 25001"/>
            </a:avLst>
          </a:prstGeom>
          <a:solidFill>
            <a:srgbClr val="C467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15" name="serieslab"/>
          <p:cNvSpPr/>
          <p:nvPr/>
        </p:nvSpPr>
        <p:spPr>
          <a:xfrm>
            <a:off x="395882" y="359866"/>
            <a:ext cx="3313658" cy="257472"/>
          </a:xfrm>
          <a:prstGeom prst="roundRect">
            <a:avLst>
              <a:gd name="adj" fmla="val 13982"/>
            </a:avLst>
          </a:prstGeom>
          <a:solidFill>
            <a:srgbClr val="C467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cxnSp>
        <p:nvCxnSpPr>
          <p:cNvPr id="16" name="line"/>
          <p:cNvCxnSpPr/>
          <p:nvPr/>
        </p:nvCxnSpPr>
        <p:spPr>
          <a:xfrm>
            <a:off x="395882" y="1667172"/>
            <a:ext cx="6768108" cy="0"/>
          </a:xfrm>
          <a:prstGeom prst="line">
            <a:avLst/>
          </a:prstGeom>
          <a:ln w="38100">
            <a:solidFill>
              <a:srgbClr val="C4674A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line"/>
          <p:cNvCxnSpPr/>
          <p:nvPr/>
        </p:nvCxnSpPr>
        <p:spPr>
          <a:xfrm>
            <a:off x="513308" y="2497782"/>
            <a:ext cx="6533257" cy="0"/>
          </a:xfrm>
          <a:prstGeom prst="line">
            <a:avLst/>
          </a:prstGeom>
          <a:ln w="9525">
            <a:solidFill>
              <a:srgbClr val="2B2B2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line"/>
          <p:cNvCxnSpPr/>
          <p:nvPr/>
        </p:nvCxnSpPr>
        <p:spPr>
          <a:xfrm>
            <a:off x="513308" y="8987283"/>
            <a:ext cx="6533257" cy="0"/>
          </a:xfrm>
          <a:prstGeom prst="line">
            <a:avLst/>
          </a:prstGeom>
          <a:ln w="9525">
            <a:solidFill>
              <a:srgbClr val="2B2B2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line"/>
          <p:cNvCxnSpPr/>
          <p:nvPr/>
        </p:nvCxnSpPr>
        <p:spPr>
          <a:xfrm>
            <a:off x="513308" y="9329142"/>
            <a:ext cx="6533257" cy="0"/>
          </a:xfrm>
          <a:prstGeom prst="line">
            <a:avLst/>
          </a:prstGeom>
          <a:ln w="9525">
            <a:solidFill>
              <a:srgbClr val="2B2B2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line"/>
          <p:cNvCxnSpPr/>
          <p:nvPr/>
        </p:nvCxnSpPr>
        <p:spPr>
          <a:xfrm>
            <a:off x="395882" y="1535608"/>
            <a:ext cx="575965" cy="0"/>
          </a:xfrm>
          <a:prstGeom prst="line">
            <a:avLst/>
          </a:prstGeom>
          <a:ln w="9525">
            <a:solidFill>
              <a:srgbClr val="2B2B2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line"/>
          <p:cNvCxnSpPr/>
          <p:nvPr/>
        </p:nvCxnSpPr>
        <p:spPr>
          <a:xfrm>
            <a:off x="1079748" y="1535608"/>
            <a:ext cx="543818" cy="0"/>
          </a:xfrm>
          <a:prstGeom prst="line">
            <a:avLst/>
          </a:prstGeom>
          <a:ln w="9525">
            <a:solidFill>
              <a:srgbClr val="2B2B2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line"/>
          <p:cNvCxnSpPr/>
          <p:nvPr/>
        </p:nvCxnSpPr>
        <p:spPr>
          <a:xfrm>
            <a:off x="1731466" y="1535608"/>
            <a:ext cx="2231975" cy="0"/>
          </a:xfrm>
          <a:prstGeom prst="line">
            <a:avLst/>
          </a:prstGeom>
          <a:ln w="9525">
            <a:solidFill>
              <a:srgbClr val="2B2B2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23" name="Table 22"/>
          <p:cNvGraphicFramePr>
            <a:graphicFrameLocks noGrp="1"/>
          </p:cNvGraphicFramePr>
          <p:nvPr/>
        </p:nvGraphicFramePr>
        <p:xfrm>
          <a:off x="395882" y="5983634"/>
          <a:ext cx="6758581" cy="2170655"/>
        </p:xfrm>
        <a:graphic>
          <a:graphicData uri="http://schemas.openxmlformats.org/drawingml/2006/table">
            <a:tbl>
              <a:tblPr/>
              <a:tblGrid>
                <a:gridCol w="323998"/>
                <a:gridCol w="5318670"/>
                <a:gridCol w="1115913"/>
              </a:tblGrid>
              <a:tr h="281285">
                <a:tc>
                  <a:txBody>
                    <a:bodyPr wrap="square"/>
                    <a:lstStyle/>
                    <a:p>
                      <a:pPr algn="ctr"/>
                      <a:r>
                        <a:rPr sz="1050" b="1">
                          <a:solidFill>
                            <a:srgbClr val="9A4E36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じ</a:t>
                      </a:r>
                    </a:p>
                  </a:txBody>
                  <a:tcPr marL="50400" marR="50400" marT="14400" marB="14400" anchor="ctr">
                    <a:solidFill>
                      <a:srgbClr val="F8ECE6"/>
                    </a:solidFill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050" b="1">
                          <a:solidFill>
                            <a:srgbClr val="9A4E36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きょうの めあて・した こと</a:t>
                      </a:r>
                    </a:p>
                  </a:txBody>
                  <a:tcPr marL="50400" marR="50400" marT="14400" marB="14400" anchor="ctr">
                    <a:solidFill>
                      <a:srgbClr val="F8ECE6"/>
                    </a:solidFill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050" b="1">
                          <a:solidFill>
                            <a:srgbClr val="9A4E36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できばえ</a:t>
                      </a:r>
                    </a:p>
                  </a:txBody>
                  <a:tcPr marL="50400" marR="50400" marT="14400" marB="14400" anchor="ctr">
                    <a:solidFill>
                      <a:srgbClr val="F8ECE6"/>
                    </a:solidFill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</a:tr>
              <a:tr h="377874">
                <a:tc>
                  <a:txBody>
                    <a:bodyPr wrap="square"/>
                    <a:lstStyle/>
                    <a:p>
                      <a:pPr algn="ctr"/>
                      <a:r>
                        <a:rPr sz="1300" b="1">
                          <a:solidFill>
                            <a:srgbClr val="9A4E36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1</a:t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300" b="0">
                          <a:solidFill>
                            <a:srgbClr val="2B2B2B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/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400" b="0" spc="252">
                          <a:solidFill>
                            <a:srgbClr val="555555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◎ ○ △</a:t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</a:tr>
              <a:tr h="377874">
                <a:tc>
                  <a:txBody>
                    <a:bodyPr wrap="square"/>
                    <a:lstStyle/>
                    <a:p>
                      <a:pPr algn="ctr"/>
                      <a:r>
                        <a:rPr sz="1300" b="1">
                          <a:solidFill>
                            <a:srgbClr val="9A4E36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2</a:t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300" b="0">
                          <a:solidFill>
                            <a:srgbClr val="2B2B2B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/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400" b="0" spc="252">
                          <a:solidFill>
                            <a:srgbClr val="555555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◎ ○ △</a:t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</a:tr>
              <a:tr h="377874">
                <a:tc>
                  <a:txBody>
                    <a:bodyPr wrap="square"/>
                    <a:lstStyle/>
                    <a:p>
                      <a:pPr algn="ctr"/>
                      <a:r>
                        <a:rPr sz="1300" b="1">
                          <a:solidFill>
                            <a:srgbClr val="9A4E36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3</a:t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300" b="0">
                          <a:solidFill>
                            <a:srgbClr val="2B2B2B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/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400" b="0" spc="252">
                          <a:solidFill>
                            <a:srgbClr val="555555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◎ ○ △</a:t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</a:tr>
              <a:tr h="377874">
                <a:tc>
                  <a:txBody>
                    <a:bodyPr wrap="square"/>
                    <a:lstStyle/>
                    <a:p>
                      <a:pPr algn="ctr"/>
                      <a:r>
                        <a:rPr sz="1300" b="1">
                          <a:solidFill>
                            <a:srgbClr val="9A4E36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4</a:t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300" b="0">
                          <a:solidFill>
                            <a:srgbClr val="2B2B2B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/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400" b="0" spc="252">
                          <a:solidFill>
                            <a:srgbClr val="555555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◎ ○ △</a:t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</a:tr>
              <a:tr h="377874">
                <a:tc>
                  <a:txBody>
                    <a:bodyPr wrap="square"/>
                    <a:lstStyle/>
                    <a:p>
                      <a:pPr algn="ctr"/>
                      <a:r>
                        <a:rPr sz="1300" b="1">
                          <a:solidFill>
                            <a:srgbClr val="9A4E36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5</a:t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300" b="0">
                          <a:solidFill>
                            <a:srgbClr val="2B2B2B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/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400" b="0" spc="252">
                          <a:solidFill>
                            <a:srgbClr val="555555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◎ ○ △</a:t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</a:tr>
            </a:tbl>
          </a:graphicData>
        </a:graphic>
      </p:graphicFrame>
      <p:pic>
        <p:nvPicPr>
          <p:cNvPr id="24" name="illust" descr="riko_pe_tobibak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26719" y="496389"/>
            <a:ext cx="902546" cy="902546"/>
          </a:xfrm>
          <a:prstGeom prst="rect">
            <a:avLst/>
          </a:prstGeom>
        </p:spPr>
      </p:pic>
      <p:sp>
        <p:nvSpPr>
          <p:cNvPr id="25" name="arttile"/>
          <p:cNvSpPr/>
          <p:nvPr/>
        </p:nvSpPr>
        <p:spPr>
          <a:xfrm>
            <a:off x="6191994" y="461664"/>
            <a:ext cx="971996" cy="971996"/>
          </a:xfrm>
          <a:prstGeom prst="roundRect">
            <a:avLst>
              <a:gd name="adj" fmla="val 9259"/>
            </a:avLst>
          </a:prstGeom>
          <a:noFill/>
          <a:ln w="9525">
            <a:solidFill>
              <a:srgbClr val="C4674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26" name="text"/>
          <p:cNvSpPr txBox="1"/>
          <p:nvPr/>
        </p:nvSpPr>
        <p:spPr>
          <a:xfrm>
            <a:off x="467882" y="1308199"/>
            <a:ext cx="503964" cy="227409"/>
          </a:xfrm>
          <a:prstGeom prst="rect">
            <a:avLst/>
          </a:prstGeom>
          <a:noFill/>
        </p:spPr>
        <p:txBody>
          <a:bodyPr wrap="none" lIns="0" rIns="0" tIns="0" bIns="0" anchor="b">
            <a:spAutoFit/>
          </a:bodyPr>
          <a:lstStyle/>
          <a:p>
            <a:pPr algn="l">
              <a:lnSpc>
                <a:spcPts val="1580"/>
              </a:lnSpc>
            </a:pPr>
            <a:r>
              <a:rPr sz="1050" b="0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くみ</a:t>
            </a:r>
          </a:p>
        </p:txBody>
      </p:sp>
      <p:sp>
        <p:nvSpPr>
          <p:cNvPr id="27" name="text"/>
          <p:cNvSpPr txBox="1"/>
          <p:nvPr/>
        </p:nvSpPr>
        <p:spPr>
          <a:xfrm>
            <a:off x="1151748" y="1308199"/>
            <a:ext cx="471817" cy="227409"/>
          </a:xfrm>
          <a:prstGeom prst="rect">
            <a:avLst/>
          </a:prstGeom>
          <a:noFill/>
        </p:spPr>
        <p:txBody>
          <a:bodyPr wrap="none" lIns="0" rIns="0" tIns="0" bIns="0" anchor="b">
            <a:spAutoFit/>
          </a:bodyPr>
          <a:lstStyle/>
          <a:p>
            <a:pPr algn="l">
              <a:lnSpc>
                <a:spcPts val="1580"/>
              </a:lnSpc>
            </a:pPr>
            <a:r>
              <a:rPr sz="1050" b="0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ばん</a:t>
            </a:r>
          </a:p>
        </p:txBody>
      </p:sp>
      <p:sp>
        <p:nvSpPr>
          <p:cNvPr id="28" name="text"/>
          <p:cNvSpPr txBox="1"/>
          <p:nvPr/>
        </p:nvSpPr>
        <p:spPr>
          <a:xfrm>
            <a:off x="1803466" y="1308199"/>
            <a:ext cx="2159975" cy="227409"/>
          </a:xfrm>
          <a:prstGeom prst="rect">
            <a:avLst/>
          </a:prstGeom>
          <a:noFill/>
        </p:spPr>
        <p:txBody>
          <a:bodyPr wrap="none" lIns="0" rIns="0" tIns="0" bIns="0" anchor="b">
            <a:spAutoFit/>
          </a:bodyPr>
          <a:lstStyle/>
          <a:p>
            <a:pPr algn="l">
              <a:lnSpc>
                <a:spcPts val="1580"/>
              </a:lnSpc>
            </a:pPr>
            <a:r>
              <a:rPr sz="1050" b="0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なまえ</a:t>
            </a:r>
          </a:p>
        </p:txBody>
      </p:sp>
      <p:sp>
        <p:nvSpPr>
          <p:cNvPr id="29" name="text"/>
          <p:cNvSpPr txBox="1"/>
          <p:nvPr/>
        </p:nvSpPr>
        <p:spPr>
          <a:xfrm>
            <a:off x="503882" y="359866"/>
            <a:ext cx="3205658" cy="257472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580"/>
              </a:lnSpc>
            </a:pPr>
            <a:r>
              <a:rPr sz="1050" b="1">
                <a:solidFill>
                  <a:srgbClr val="FFFFFF"/>
                </a:solidFill>
                <a:latin typeface="BIZ UDGothic"/>
                <a:ea typeface="BIZ UDゴシック"/>
                <a:cs typeface="BIZ UDゴシック"/>
              </a:rPr>
              <a:t>たいいく がくしゅうカード 低学年（1・2年）</a:t>
            </a:r>
          </a:p>
        </p:txBody>
      </p:sp>
      <p:sp>
        <p:nvSpPr>
          <p:cNvPr id="30" name="text"/>
          <p:cNvSpPr txBox="1"/>
          <p:nvPr/>
        </p:nvSpPr>
        <p:spPr>
          <a:xfrm>
            <a:off x="395882" y="674935"/>
            <a:ext cx="5652194" cy="200025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580"/>
              </a:lnSpc>
            </a:pPr>
            <a:r>
              <a:rPr sz="1050" b="1">
                <a:solidFill>
                  <a:srgbClr val="9A4E36"/>
                </a:solidFill>
                <a:latin typeface="BIZ UDGothic"/>
                <a:ea typeface="BIZ UDゴシック"/>
                <a:cs typeface="BIZ UDゴシック"/>
              </a:rPr>
              <a:t>きかい・きぐを つかった うんどうあそび</a:t>
            </a:r>
          </a:p>
        </p:txBody>
      </p:sp>
      <p:sp>
        <p:nvSpPr>
          <p:cNvPr id="31" name="text"/>
          <p:cNvSpPr txBox="1"/>
          <p:nvPr/>
        </p:nvSpPr>
        <p:spPr>
          <a:xfrm>
            <a:off x="395882" y="896540"/>
            <a:ext cx="5652194" cy="325338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2560"/>
              </a:lnSpc>
            </a:pPr>
            <a:r>
              <a:rPr sz="2100" b="1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とびばこあそび</a:t>
            </a:r>
          </a:p>
        </p:txBody>
      </p:sp>
      <p:sp>
        <p:nvSpPr>
          <p:cNvPr id="32" name="text"/>
          <p:cNvSpPr txBox="1"/>
          <p:nvPr/>
        </p:nvSpPr>
        <p:spPr>
          <a:xfrm>
            <a:off x="582959" y="1760636"/>
            <a:ext cx="1442888" cy="25271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989"/>
              </a:lnSpc>
            </a:pPr>
            <a:r>
              <a:rPr sz="1330" b="1">
                <a:solidFill>
                  <a:srgbClr val="9A4E36"/>
                </a:solidFill>
                <a:latin typeface="BIZ UDGothic"/>
                <a:ea typeface="BIZ UDゴシック"/>
                <a:cs typeface="BIZ UDゴシック"/>
              </a:rPr>
              <a:t>たんげんの めあて</a:t>
            </a:r>
          </a:p>
        </p:txBody>
      </p:sp>
      <p:sp>
        <p:nvSpPr>
          <p:cNvPr id="33" name="text"/>
          <p:cNvSpPr txBox="1"/>
          <p:nvPr/>
        </p:nvSpPr>
        <p:spPr>
          <a:xfrm>
            <a:off x="582959" y="2687091"/>
            <a:ext cx="2208758" cy="25271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989"/>
              </a:lnSpc>
            </a:pPr>
            <a:r>
              <a:rPr sz="1330" b="1">
                <a:solidFill>
                  <a:srgbClr val="9A4E36"/>
                </a:solidFill>
                <a:latin typeface="BIZ UDGothic"/>
                <a:ea typeface="BIZ UDゴシック"/>
                <a:cs typeface="BIZ UDゴシック"/>
              </a:rPr>
              <a:t>できるように なりたい わざ</a:t>
            </a:r>
          </a:p>
        </p:txBody>
      </p:sp>
      <p:sp>
        <p:nvSpPr>
          <p:cNvPr id="34" name="text"/>
          <p:cNvSpPr txBox="1"/>
          <p:nvPr/>
        </p:nvSpPr>
        <p:spPr>
          <a:xfrm>
            <a:off x="582959" y="4328814"/>
            <a:ext cx="1333053" cy="25271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989"/>
              </a:lnSpc>
            </a:pPr>
            <a:r>
              <a:rPr sz="1330" b="1">
                <a:solidFill>
                  <a:srgbClr val="9A4E36"/>
                </a:solidFill>
                <a:latin typeface="BIZ UDGothic"/>
                <a:ea typeface="BIZ UDゴシック"/>
                <a:cs typeface="BIZ UDゴシック"/>
              </a:rPr>
              <a:t>うまく なる コツ</a:t>
            </a:r>
          </a:p>
        </p:txBody>
      </p:sp>
      <p:sp>
        <p:nvSpPr>
          <p:cNvPr id="35" name="text"/>
          <p:cNvSpPr txBox="1"/>
          <p:nvPr/>
        </p:nvSpPr>
        <p:spPr>
          <a:xfrm>
            <a:off x="582959" y="5684192"/>
            <a:ext cx="1629816" cy="25271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989"/>
              </a:lnSpc>
            </a:pPr>
            <a:r>
              <a:rPr sz="1330" b="1">
                <a:solidFill>
                  <a:srgbClr val="9A4E36"/>
                </a:solidFill>
                <a:latin typeface="BIZ UDGothic"/>
                <a:ea typeface="BIZ UDゴシック"/>
                <a:cs typeface="BIZ UDゴシック"/>
              </a:rPr>
              <a:t>まいじかんの きろく</a:t>
            </a:r>
          </a:p>
        </p:txBody>
      </p:sp>
      <p:sp>
        <p:nvSpPr>
          <p:cNvPr id="36" name="text"/>
          <p:cNvSpPr txBox="1"/>
          <p:nvPr/>
        </p:nvSpPr>
        <p:spPr>
          <a:xfrm>
            <a:off x="582959" y="8257282"/>
            <a:ext cx="1786383" cy="25271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989"/>
              </a:lnSpc>
            </a:pPr>
            <a:r>
              <a:rPr sz="1330" b="1">
                <a:solidFill>
                  <a:srgbClr val="9A4E36"/>
                </a:solidFill>
                <a:latin typeface="BIZ UDGothic"/>
                <a:ea typeface="BIZ UDゴシック"/>
                <a:cs typeface="BIZ UDゴシック"/>
              </a:rPr>
              <a:t>たんげんの ふりかえり</a:t>
            </a:r>
          </a:p>
        </p:txBody>
      </p:sp>
      <p:sp>
        <p:nvSpPr>
          <p:cNvPr id="37" name="text"/>
          <p:cNvSpPr txBox="1"/>
          <p:nvPr/>
        </p:nvSpPr>
        <p:spPr>
          <a:xfrm>
            <a:off x="2899469" y="2713434"/>
            <a:ext cx="1972716" cy="200025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580"/>
              </a:lnSpc>
            </a:pPr>
            <a:r>
              <a:rPr sz="1050" b="0">
                <a:solidFill>
                  <a:srgbClr val="666666"/>
                </a:solidFill>
                <a:latin typeface="BIZ UDGothic"/>
                <a:ea typeface="BIZ UDゴシック"/>
                <a:cs typeface="BIZ UDゴシック"/>
              </a:rPr>
              <a:t>できたら ◎○△に 〇を つけよう</a:t>
            </a:r>
          </a:p>
        </p:txBody>
      </p:sp>
      <p:sp>
        <p:nvSpPr>
          <p:cNvPr id="38" name="text"/>
          <p:cNvSpPr txBox="1"/>
          <p:nvPr/>
        </p:nvSpPr>
        <p:spPr>
          <a:xfrm>
            <a:off x="2477095" y="8283624"/>
            <a:ext cx="2104876" cy="200025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580"/>
              </a:lnSpc>
            </a:pPr>
            <a:r>
              <a:rPr sz="1050" b="0">
                <a:solidFill>
                  <a:srgbClr val="666666"/>
                </a:solidFill>
                <a:latin typeface="BIZ UDGothic"/>
                <a:ea typeface="BIZ UDゴシック"/>
                <a:cs typeface="BIZ UDゴシック"/>
              </a:rPr>
              <a:t>できるように なった わざを かこう</a:t>
            </a:r>
          </a:p>
        </p:txBody>
      </p:sp>
      <p:sp>
        <p:nvSpPr>
          <p:cNvPr id="39" name="text"/>
          <p:cNvSpPr txBox="1"/>
          <p:nvPr/>
        </p:nvSpPr>
        <p:spPr>
          <a:xfrm>
            <a:off x="484584" y="3059906"/>
            <a:ext cx="1599753" cy="23113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820"/>
              </a:lnSpc>
            </a:pPr>
            <a:r>
              <a:rPr sz="1400" b="1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とびのり・とびおり</a:t>
            </a:r>
          </a:p>
        </p:txBody>
      </p:sp>
      <p:sp>
        <p:nvSpPr>
          <p:cNvPr id="40" name="text"/>
          <p:cNvSpPr txBox="1"/>
          <p:nvPr/>
        </p:nvSpPr>
        <p:spPr>
          <a:xfrm>
            <a:off x="3922514" y="3059906"/>
            <a:ext cx="1949797" cy="23113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820"/>
              </a:lnSpc>
            </a:pPr>
            <a:r>
              <a:rPr sz="1400" b="1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またぎのり・またぎおり</a:t>
            </a:r>
          </a:p>
        </p:txBody>
      </p:sp>
      <p:sp>
        <p:nvSpPr>
          <p:cNvPr id="41" name="text"/>
          <p:cNvSpPr txBox="1"/>
          <p:nvPr/>
        </p:nvSpPr>
        <p:spPr>
          <a:xfrm>
            <a:off x="484584" y="3495377"/>
            <a:ext cx="1066502" cy="23113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820"/>
              </a:lnSpc>
            </a:pPr>
            <a:r>
              <a:rPr sz="1400" b="1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ふみこしとび</a:t>
            </a:r>
          </a:p>
        </p:txBody>
      </p:sp>
      <p:sp>
        <p:nvSpPr>
          <p:cNvPr id="42" name="text"/>
          <p:cNvSpPr txBox="1"/>
          <p:nvPr/>
        </p:nvSpPr>
        <p:spPr>
          <a:xfrm>
            <a:off x="3922514" y="3495377"/>
            <a:ext cx="1115913" cy="23113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820"/>
              </a:lnSpc>
            </a:pPr>
            <a:r>
              <a:rPr sz="1400" b="1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よこ とびこし</a:t>
            </a:r>
          </a:p>
        </p:txBody>
      </p:sp>
      <p:sp>
        <p:nvSpPr>
          <p:cNvPr id="43" name="text"/>
          <p:cNvSpPr txBox="1"/>
          <p:nvPr/>
        </p:nvSpPr>
        <p:spPr>
          <a:xfrm>
            <a:off x="484584" y="3930848"/>
            <a:ext cx="710951" cy="23113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820"/>
              </a:lnSpc>
            </a:pPr>
            <a:r>
              <a:rPr sz="1400" b="1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うまとび</a:t>
            </a:r>
          </a:p>
        </p:txBody>
      </p:sp>
      <p:sp>
        <p:nvSpPr>
          <p:cNvPr id="44" name="text"/>
          <p:cNvSpPr txBox="1"/>
          <p:nvPr/>
        </p:nvSpPr>
        <p:spPr>
          <a:xfrm>
            <a:off x="2911078" y="3042046"/>
            <a:ext cx="726132" cy="26670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2100"/>
              </a:lnSpc>
            </a:pPr>
            <a:r>
              <a:rPr sz="1400" b="0" spc="280">
                <a:solidFill>
                  <a:srgbClr val="555555"/>
                </a:solidFill>
                <a:latin typeface="BIZ UDGothic"/>
                <a:ea typeface="BIZ UDゴシック"/>
                <a:cs typeface="BIZ UDゴシック"/>
              </a:rPr>
              <a:t>◎○△</a:t>
            </a:r>
          </a:p>
        </p:txBody>
      </p:sp>
      <p:sp>
        <p:nvSpPr>
          <p:cNvPr id="45" name="text"/>
          <p:cNvSpPr txBox="1"/>
          <p:nvPr/>
        </p:nvSpPr>
        <p:spPr>
          <a:xfrm>
            <a:off x="6349156" y="3042046"/>
            <a:ext cx="726132" cy="26670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2100"/>
              </a:lnSpc>
            </a:pPr>
            <a:r>
              <a:rPr sz="1400" b="0" spc="280">
                <a:solidFill>
                  <a:srgbClr val="555555"/>
                </a:solidFill>
                <a:latin typeface="BIZ UDGothic"/>
                <a:ea typeface="BIZ UDゴシック"/>
                <a:cs typeface="BIZ UDゴシック"/>
              </a:rPr>
              <a:t>◎○△</a:t>
            </a:r>
          </a:p>
        </p:txBody>
      </p:sp>
      <p:sp>
        <p:nvSpPr>
          <p:cNvPr id="46" name="text"/>
          <p:cNvSpPr txBox="1"/>
          <p:nvPr/>
        </p:nvSpPr>
        <p:spPr>
          <a:xfrm>
            <a:off x="2911078" y="3477517"/>
            <a:ext cx="726132" cy="26670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2100"/>
              </a:lnSpc>
            </a:pPr>
            <a:r>
              <a:rPr sz="1400" b="0" spc="280">
                <a:solidFill>
                  <a:srgbClr val="555555"/>
                </a:solidFill>
                <a:latin typeface="BIZ UDGothic"/>
                <a:ea typeface="BIZ UDゴシック"/>
                <a:cs typeface="BIZ UDゴシック"/>
              </a:rPr>
              <a:t>◎○△</a:t>
            </a:r>
          </a:p>
        </p:txBody>
      </p:sp>
      <p:sp>
        <p:nvSpPr>
          <p:cNvPr id="47" name="text"/>
          <p:cNvSpPr txBox="1"/>
          <p:nvPr/>
        </p:nvSpPr>
        <p:spPr>
          <a:xfrm>
            <a:off x="6349156" y="3477517"/>
            <a:ext cx="726132" cy="26670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2100"/>
              </a:lnSpc>
            </a:pPr>
            <a:r>
              <a:rPr sz="1400" b="0" spc="280">
                <a:solidFill>
                  <a:srgbClr val="555555"/>
                </a:solidFill>
                <a:latin typeface="BIZ UDGothic"/>
                <a:ea typeface="BIZ UDゴシック"/>
                <a:cs typeface="BIZ UDゴシック"/>
              </a:rPr>
              <a:t>◎○△</a:t>
            </a:r>
          </a:p>
        </p:txBody>
      </p:sp>
      <p:sp>
        <p:nvSpPr>
          <p:cNvPr id="48" name="text"/>
          <p:cNvSpPr txBox="1"/>
          <p:nvPr/>
        </p:nvSpPr>
        <p:spPr>
          <a:xfrm>
            <a:off x="2911078" y="3912989"/>
            <a:ext cx="726132" cy="26670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2100"/>
              </a:lnSpc>
            </a:pPr>
            <a:r>
              <a:rPr sz="1400" b="0" spc="280">
                <a:solidFill>
                  <a:srgbClr val="555555"/>
                </a:solidFill>
                <a:latin typeface="BIZ UDGothic"/>
                <a:ea typeface="BIZ UDゴシック"/>
                <a:cs typeface="BIZ UDゴシック"/>
              </a:rPr>
              <a:t>◎○△</a:t>
            </a:r>
          </a:p>
        </p:txBody>
      </p:sp>
      <p:sp>
        <p:nvSpPr>
          <p:cNvPr id="49" name="dot"/>
          <p:cNvSpPr/>
          <p:nvPr/>
        </p:nvSpPr>
        <p:spPr>
          <a:xfrm>
            <a:off x="534908" y="4796597"/>
            <a:ext cx="102361" cy="102361"/>
          </a:xfrm>
          <a:prstGeom prst="ellipse">
            <a:avLst/>
          </a:prstGeom>
          <a:solidFill>
            <a:srgbClr val="2B2B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0" name="text"/>
          <p:cNvSpPr txBox="1"/>
          <p:nvPr/>
        </p:nvSpPr>
        <p:spPr>
          <a:xfrm>
            <a:off x="769212" y="4723953"/>
            <a:ext cx="6277352" cy="247501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950"/>
              </a:lnSpc>
            </a:pPr>
            <a:r>
              <a:rPr sz="1300" b="0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りょう手を そろえて つく</a:t>
            </a:r>
          </a:p>
        </p:txBody>
      </p:sp>
      <p:sp>
        <p:nvSpPr>
          <p:cNvPr id="51" name="dot"/>
          <p:cNvSpPr/>
          <p:nvPr/>
        </p:nvSpPr>
        <p:spPr>
          <a:xfrm>
            <a:off x="534908" y="5058386"/>
            <a:ext cx="102361" cy="102361"/>
          </a:xfrm>
          <a:prstGeom prst="ellipse">
            <a:avLst/>
          </a:prstGeom>
          <a:solidFill>
            <a:srgbClr val="2B2B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2" name="text"/>
          <p:cNvSpPr txBox="1"/>
          <p:nvPr/>
        </p:nvSpPr>
        <p:spPr>
          <a:xfrm>
            <a:off x="769212" y="4985742"/>
            <a:ext cx="6277352" cy="247501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950"/>
              </a:lnSpc>
            </a:pPr>
            <a:r>
              <a:rPr sz="1300" b="0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トン・トン・トーンの リズムで</a:t>
            </a:r>
          </a:p>
        </p:txBody>
      </p:sp>
      <p:sp>
        <p:nvSpPr>
          <p:cNvPr id="53" name="dot"/>
          <p:cNvSpPr/>
          <p:nvPr/>
        </p:nvSpPr>
        <p:spPr>
          <a:xfrm>
            <a:off x="534908" y="5320174"/>
            <a:ext cx="102361" cy="102361"/>
          </a:xfrm>
          <a:prstGeom prst="ellipse">
            <a:avLst/>
          </a:prstGeom>
          <a:solidFill>
            <a:srgbClr val="2B2B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4" name="text"/>
          <p:cNvSpPr txBox="1"/>
          <p:nvPr/>
        </p:nvSpPr>
        <p:spPr>
          <a:xfrm>
            <a:off x="769212" y="5247530"/>
            <a:ext cx="6277352" cy="247501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950"/>
              </a:lnSpc>
            </a:pPr>
            <a:r>
              <a:rPr sz="1300" b="0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ひざを まげて ピタッと おりる</a:t>
            </a:r>
          </a:p>
        </p:txBody>
      </p:sp>
      <p:sp>
        <p:nvSpPr>
          <p:cNvPr id="55" name="text"/>
          <p:cNvSpPr txBox="1"/>
          <p:nvPr/>
        </p:nvSpPr>
        <p:spPr>
          <a:xfrm>
            <a:off x="395882" y="10350251"/>
            <a:ext cx="1786681" cy="161776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280"/>
              </a:lnSpc>
            </a:pPr>
            <a:r>
              <a:rPr sz="850" b="0">
                <a:solidFill>
                  <a:srgbClr val="777777"/>
                </a:solidFill>
                <a:latin typeface="BIZ UDGothic"/>
                <a:ea typeface="BIZ UDゴシック"/>
                <a:cs typeface="BIZ UDゴシック"/>
              </a:rPr>
              <a:t>できた ことが ふえたら、はなまる！</a:t>
            </a:r>
          </a:p>
        </p:txBody>
      </p:sp>
      <p:sp>
        <p:nvSpPr>
          <p:cNvPr id="56" name="text"/>
          <p:cNvSpPr txBox="1"/>
          <p:nvPr/>
        </p:nvSpPr>
        <p:spPr>
          <a:xfrm>
            <a:off x="5382220" y="10350251"/>
            <a:ext cx="1781770" cy="161776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280"/>
              </a:lnSpc>
            </a:pPr>
            <a:r>
              <a:rPr sz="850" b="0">
                <a:solidFill>
                  <a:srgbClr val="777777"/>
                </a:solidFill>
                <a:latin typeface="BIZ UDGothic"/>
                <a:ea typeface="BIZ UDゴシック"/>
                <a:cs typeface="BIZ UDゴシック"/>
              </a:rPr>
              <a:t>© School Stock｜体育 学習カード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meatebox"/>
          <p:cNvSpPr/>
          <p:nvPr/>
        </p:nvSpPr>
        <p:spPr>
          <a:xfrm>
            <a:off x="395882" y="2060078"/>
            <a:ext cx="6768107" cy="533548"/>
          </a:xfrm>
          <a:prstGeom prst="roundRect">
            <a:avLst>
              <a:gd name="adj" fmla="val 13494"/>
            </a:avLst>
          </a:prstGeom>
          <a:solidFill>
            <a:srgbClr val="F8ECE6"/>
          </a:solidFill>
          <a:ln w="9525">
            <a:solidFill>
              <a:srgbClr val="C4674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3" name="frbox"/>
          <p:cNvSpPr/>
          <p:nvPr/>
        </p:nvSpPr>
        <p:spPr>
          <a:xfrm>
            <a:off x="395882" y="8556724"/>
            <a:ext cx="6768107" cy="861119"/>
          </a:xfrm>
          <a:prstGeom prst="roundRect">
            <a:avLst>
              <a:gd name="adj" fmla="val 8361"/>
            </a:avLst>
          </a:prstGeom>
          <a:noFill/>
          <a:ln w="9525">
            <a:solidFill>
              <a:srgbClr val="C4674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4" name="kotsu"/>
          <p:cNvSpPr/>
          <p:nvPr/>
        </p:nvSpPr>
        <p:spPr>
          <a:xfrm>
            <a:off x="395882" y="4628257"/>
            <a:ext cx="6768107" cy="962471"/>
          </a:xfrm>
          <a:prstGeom prst="roundRect">
            <a:avLst>
              <a:gd name="adj" fmla="val 7480"/>
            </a:avLst>
          </a:prstGeom>
          <a:solidFill>
            <a:srgbClr val="FFFFFF"/>
          </a:solidFill>
          <a:ln w="9525">
            <a:solidFill>
              <a:srgbClr val="C4674A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5" name="chip"/>
          <p:cNvSpPr/>
          <p:nvPr/>
        </p:nvSpPr>
        <p:spPr>
          <a:xfrm>
            <a:off x="395882" y="2986533"/>
            <a:ext cx="3330029" cy="377874"/>
          </a:xfrm>
          <a:prstGeom prst="roundRect">
            <a:avLst>
              <a:gd name="adj" fmla="val 15243"/>
            </a:avLst>
          </a:prstGeom>
          <a:noFill/>
          <a:ln w="9525">
            <a:solidFill>
              <a:srgbClr val="9A9A9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6" name="chip"/>
          <p:cNvSpPr/>
          <p:nvPr/>
        </p:nvSpPr>
        <p:spPr>
          <a:xfrm>
            <a:off x="3833812" y="2986533"/>
            <a:ext cx="3330178" cy="377874"/>
          </a:xfrm>
          <a:prstGeom prst="roundRect">
            <a:avLst>
              <a:gd name="adj" fmla="val 15243"/>
            </a:avLst>
          </a:prstGeom>
          <a:noFill/>
          <a:ln w="9525">
            <a:solidFill>
              <a:srgbClr val="9A9A9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7" name="chip"/>
          <p:cNvSpPr/>
          <p:nvPr/>
        </p:nvSpPr>
        <p:spPr>
          <a:xfrm>
            <a:off x="395882" y="3422005"/>
            <a:ext cx="3330029" cy="377874"/>
          </a:xfrm>
          <a:prstGeom prst="roundRect">
            <a:avLst>
              <a:gd name="adj" fmla="val 15243"/>
            </a:avLst>
          </a:prstGeom>
          <a:noFill/>
          <a:ln w="9525">
            <a:solidFill>
              <a:srgbClr val="9A9A9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8" name="chip"/>
          <p:cNvSpPr/>
          <p:nvPr/>
        </p:nvSpPr>
        <p:spPr>
          <a:xfrm>
            <a:off x="3833812" y="3422005"/>
            <a:ext cx="3330178" cy="377874"/>
          </a:xfrm>
          <a:prstGeom prst="roundRect">
            <a:avLst>
              <a:gd name="adj" fmla="val 15243"/>
            </a:avLst>
          </a:prstGeom>
          <a:noFill/>
          <a:ln w="9525">
            <a:solidFill>
              <a:srgbClr val="9A9A9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9" name="chip"/>
          <p:cNvSpPr/>
          <p:nvPr/>
        </p:nvSpPr>
        <p:spPr>
          <a:xfrm>
            <a:off x="395882" y="3857476"/>
            <a:ext cx="3330029" cy="377874"/>
          </a:xfrm>
          <a:prstGeom prst="roundRect">
            <a:avLst>
              <a:gd name="adj" fmla="val 15243"/>
            </a:avLst>
          </a:prstGeom>
          <a:noFill/>
          <a:ln w="9525">
            <a:solidFill>
              <a:srgbClr val="9A9A9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10" name="secmark"/>
          <p:cNvSpPr/>
          <p:nvPr/>
        </p:nvSpPr>
        <p:spPr>
          <a:xfrm>
            <a:off x="395882" y="1829395"/>
            <a:ext cx="115192" cy="115192"/>
          </a:xfrm>
          <a:prstGeom prst="roundRect">
            <a:avLst>
              <a:gd name="adj" fmla="val 25001"/>
            </a:avLst>
          </a:prstGeom>
          <a:solidFill>
            <a:srgbClr val="C467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11" name="secmark"/>
          <p:cNvSpPr/>
          <p:nvPr/>
        </p:nvSpPr>
        <p:spPr>
          <a:xfrm>
            <a:off x="395882" y="2755850"/>
            <a:ext cx="115192" cy="115192"/>
          </a:xfrm>
          <a:prstGeom prst="roundRect">
            <a:avLst>
              <a:gd name="adj" fmla="val 25001"/>
            </a:avLst>
          </a:prstGeom>
          <a:solidFill>
            <a:srgbClr val="C467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12" name="secmark"/>
          <p:cNvSpPr/>
          <p:nvPr/>
        </p:nvSpPr>
        <p:spPr>
          <a:xfrm>
            <a:off x="395882" y="4397573"/>
            <a:ext cx="115192" cy="115192"/>
          </a:xfrm>
          <a:prstGeom prst="roundRect">
            <a:avLst>
              <a:gd name="adj" fmla="val 25001"/>
            </a:avLst>
          </a:prstGeom>
          <a:solidFill>
            <a:srgbClr val="C467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13" name="secmark"/>
          <p:cNvSpPr/>
          <p:nvPr/>
        </p:nvSpPr>
        <p:spPr>
          <a:xfrm>
            <a:off x="395882" y="5752951"/>
            <a:ext cx="115192" cy="115192"/>
          </a:xfrm>
          <a:prstGeom prst="roundRect">
            <a:avLst>
              <a:gd name="adj" fmla="val 25001"/>
            </a:avLst>
          </a:prstGeom>
          <a:solidFill>
            <a:srgbClr val="C467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14" name="secmark"/>
          <p:cNvSpPr/>
          <p:nvPr/>
        </p:nvSpPr>
        <p:spPr>
          <a:xfrm>
            <a:off x="395882" y="8326040"/>
            <a:ext cx="115192" cy="115192"/>
          </a:xfrm>
          <a:prstGeom prst="roundRect">
            <a:avLst>
              <a:gd name="adj" fmla="val 25001"/>
            </a:avLst>
          </a:prstGeom>
          <a:solidFill>
            <a:srgbClr val="C467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15" name="serieslab"/>
          <p:cNvSpPr/>
          <p:nvPr/>
        </p:nvSpPr>
        <p:spPr>
          <a:xfrm>
            <a:off x="395882" y="359866"/>
            <a:ext cx="3313658" cy="257472"/>
          </a:xfrm>
          <a:prstGeom prst="roundRect">
            <a:avLst>
              <a:gd name="adj" fmla="val 13982"/>
            </a:avLst>
          </a:prstGeom>
          <a:solidFill>
            <a:srgbClr val="C467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cxnSp>
        <p:nvCxnSpPr>
          <p:cNvPr id="16" name="line"/>
          <p:cNvCxnSpPr/>
          <p:nvPr/>
        </p:nvCxnSpPr>
        <p:spPr>
          <a:xfrm>
            <a:off x="395882" y="1667172"/>
            <a:ext cx="6768108" cy="0"/>
          </a:xfrm>
          <a:prstGeom prst="line">
            <a:avLst/>
          </a:prstGeom>
          <a:ln w="38100">
            <a:solidFill>
              <a:srgbClr val="C4674A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line"/>
          <p:cNvCxnSpPr/>
          <p:nvPr/>
        </p:nvCxnSpPr>
        <p:spPr>
          <a:xfrm>
            <a:off x="513308" y="2497782"/>
            <a:ext cx="6533257" cy="0"/>
          </a:xfrm>
          <a:prstGeom prst="line">
            <a:avLst/>
          </a:prstGeom>
          <a:ln w="9525">
            <a:solidFill>
              <a:srgbClr val="2B2B2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line"/>
          <p:cNvCxnSpPr/>
          <p:nvPr/>
        </p:nvCxnSpPr>
        <p:spPr>
          <a:xfrm>
            <a:off x="513308" y="8987283"/>
            <a:ext cx="6533257" cy="0"/>
          </a:xfrm>
          <a:prstGeom prst="line">
            <a:avLst/>
          </a:prstGeom>
          <a:ln w="9525">
            <a:solidFill>
              <a:srgbClr val="2B2B2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line"/>
          <p:cNvCxnSpPr/>
          <p:nvPr/>
        </p:nvCxnSpPr>
        <p:spPr>
          <a:xfrm>
            <a:off x="513308" y="9329142"/>
            <a:ext cx="6533257" cy="0"/>
          </a:xfrm>
          <a:prstGeom prst="line">
            <a:avLst/>
          </a:prstGeom>
          <a:ln w="9525">
            <a:solidFill>
              <a:srgbClr val="2B2B2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line"/>
          <p:cNvCxnSpPr/>
          <p:nvPr/>
        </p:nvCxnSpPr>
        <p:spPr>
          <a:xfrm>
            <a:off x="395882" y="1535608"/>
            <a:ext cx="575965" cy="0"/>
          </a:xfrm>
          <a:prstGeom prst="line">
            <a:avLst/>
          </a:prstGeom>
          <a:ln w="9525">
            <a:solidFill>
              <a:srgbClr val="2B2B2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line"/>
          <p:cNvCxnSpPr/>
          <p:nvPr/>
        </p:nvCxnSpPr>
        <p:spPr>
          <a:xfrm>
            <a:off x="1079748" y="1535608"/>
            <a:ext cx="543818" cy="0"/>
          </a:xfrm>
          <a:prstGeom prst="line">
            <a:avLst/>
          </a:prstGeom>
          <a:ln w="9525">
            <a:solidFill>
              <a:srgbClr val="2B2B2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line"/>
          <p:cNvCxnSpPr/>
          <p:nvPr/>
        </p:nvCxnSpPr>
        <p:spPr>
          <a:xfrm>
            <a:off x="1731466" y="1535608"/>
            <a:ext cx="2231975" cy="0"/>
          </a:xfrm>
          <a:prstGeom prst="line">
            <a:avLst/>
          </a:prstGeom>
          <a:ln w="9525">
            <a:solidFill>
              <a:srgbClr val="2B2B2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23" name="Table 22"/>
          <p:cNvGraphicFramePr>
            <a:graphicFrameLocks noGrp="1"/>
          </p:cNvGraphicFramePr>
          <p:nvPr/>
        </p:nvGraphicFramePr>
        <p:xfrm>
          <a:off x="395882" y="5983634"/>
          <a:ext cx="6758581" cy="2170655"/>
        </p:xfrm>
        <a:graphic>
          <a:graphicData uri="http://schemas.openxmlformats.org/drawingml/2006/table">
            <a:tbl>
              <a:tblPr/>
              <a:tblGrid>
                <a:gridCol w="323998"/>
                <a:gridCol w="5318670"/>
                <a:gridCol w="1115913"/>
              </a:tblGrid>
              <a:tr h="281285">
                <a:tc>
                  <a:txBody>
                    <a:bodyPr wrap="square"/>
                    <a:lstStyle/>
                    <a:p>
                      <a:pPr algn="ctr"/>
                      <a:r>
                        <a:rPr sz="1050" b="1">
                          <a:solidFill>
                            <a:srgbClr val="9A4E36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じ</a:t>
                      </a:r>
                    </a:p>
                  </a:txBody>
                  <a:tcPr marL="50400" marR="50400" marT="14400" marB="14400" anchor="ctr">
                    <a:solidFill>
                      <a:srgbClr val="F8ECE6"/>
                    </a:solidFill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050" b="1">
                          <a:solidFill>
                            <a:srgbClr val="9A4E36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きょうの めあて・した こと</a:t>
                      </a:r>
                    </a:p>
                  </a:txBody>
                  <a:tcPr marL="50400" marR="50400" marT="14400" marB="14400" anchor="ctr">
                    <a:solidFill>
                      <a:srgbClr val="F8ECE6"/>
                    </a:solidFill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050" b="1">
                          <a:solidFill>
                            <a:srgbClr val="9A4E36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できばえ</a:t>
                      </a:r>
                    </a:p>
                  </a:txBody>
                  <a:tcPr marL="50400" marR="50400" marT="14400" marB="14400" anchor="ctr">
                    <a:solidFill>
                      <a:srgbClr val="F8ECE6"/>
                    </a:solidFill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</a:tr>
              <a:tr h="377874">
                <a:tc>
                  <a:txBody>
                    <a:bodyPr wrap="square"/>
                    <a:lstStyle/>
                    <a:p>
                      <a:pPr algn="ctr"/>
                      <a:r>
                        <a:rPr sz="1300" b="1">
                          <a:solidFill>
                            <a:srgbClr val="9A4E36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1</a:t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300" b="0">
                          <a:solidFill>
                            <a:srgbClr val="2B2B2B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/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400" b="0" spc="252">
                          <a:solidFill>
                            <a:srgbClr val="555555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◎ ○ △</a:t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</a:tr>
              <a:tr h="377874">
                <a:tc>
                  <a:txBody>
                    <a:bodyPr wrap="square"/>
                    <a:lstStyle/>
                    <a:p>
                      <a:pPr algn="ctr"/>
                      <a:r>
                        <a:rPr sz="1300" b="1">
                          <a:solidFill>
                            <a:srgbClr val="9A4E36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2</a:t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300" b="0">
                          <a:solidFill>
                            <a:srgbClr val="2B2B2B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/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400" b="0" spc="252">
                          <a:solidFill>
                            <a:srgbClr val="555555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◎ ○ △</a:t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</a:tr>
              <a:tr h="377874">
                <a:tc>
                  <a:txBody>
                    <a:bodyPr wrap="square"/>
                    <a:lstStyle/>
                    <a:p>
                      <a:pPr algn="ctr"/>
                      <a:r>
                        <a:rPr sz="1300" b="1">
                          <a:solidFill>
                            <a:srgbClr val="9A4E36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3</a:t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300" b="0">
                          <a:solidFill>
                            <a:srgbClr val="2B2B2B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/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400" b="0" spc="252">
                          <a:solidFill>
                            <a:srgbClr val="555555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◎ ○ △</a:t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</a:tr>
              <a:tr h="377874">
                <a:tc>
                  <a:txBody>
                    <a:bodyPr wrap="square"/>
                    <a:lstStyle/>
                    <a:p>
                      <a:pPr algn="ctr"/>
                      <a:r>
                        <a:rPr sz="1300" b="1">
                          <a:solidFill>
                            <a:srgbClr val="9A4E36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4</a:t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300" b="0">
                          <a:solidFill>
                            <a:srgbClr val="2B2B2B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/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400" b="0" spc="252">
                          <a:solidFill>
                            <a:srgbClr val="555555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◎ ○ △</a:t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</a:tr>
              <a:tr h="377874">
                <a:tc>
                  <a:txBody>
                    <a:bodyPr wrap="square"/>
                    <a:lstStyle/>
                    <a:p>
                      <a:pPr algn="ctr"/>
                      <a:r>
                        <a:rPr sz="1300" b="1">
                          <a:solidFill>
                            <a:srgbClr val="9A4E36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5</a:t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300" b="0">
                          <a:solidFill>
                            <a:srgbClr val="2B2B2B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/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400" b="0" spc="252">
                          <a:solidFill>
                            <a:srgbClr val="555555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◎ ○ △</a:t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</a:tr>
            </a:tbl>
          </a:graphicData>
        </a:graphic>
      </p:graphicFrame>
      <p:pic>
        <p:nvPicPr>
          <p:cNvPr id="24" name="illust" descr="riko_pe_kotei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26719" y="496389"/>
            <a:ext cx="902546" cy="902546"/>
          </a:xfrm>
          <a:prstGeom prst="rect">
            <a:avLst/>
          </a:prstGeom>
        </p:spPr>
      </p:pic>
      <p:sp>
        <p:nvSpPr>
          <p:cNvPr id="25" name="arttile"/>
          <p:cNvSpPr/>
          <p:nvPr/>
        </p:nvSpPr>
        <p:spPr>
          <a:xfrm>
            <a:off x="6191994" y="461664"/>
            <a:ext cx="971996" cy="971996"/>
          </a:xfrm>
          <a:prstGeom prst="roundRect">
            <a:avLst>
              <a:gd name="adj" fmla="val 9259"/>
            </a:avLst>
          </a:prstGeom>
          <a:noFill/>
          <a:ln w="9525">
            <a:solidFill>
              <a:srgbClr val="C4674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26" name="text"/>
          <p:cNvSpPr txBox="1"/>
          <p:nvPr/>
        </p:nvSpPr>
        <p:spPr>
          <a:xfrm>
            <a:off x="467882" y="1308199"/>
            <a:ext cx="503964" cy="227409"/>
          </a:xfrm>
          <a:prstGeom prst="rect">
            <a:avLst/>
          </a:prstGeom>
          <a:noFill/>
        </p:spPr>
        <p:txBody>
          <a:bodyPr wrap="none" lIns="0" rIns="0" tIns="0" bIns="0" anchor="b">
            <a:spAutoFit/>
          </a:bodyPr>
          <a:lstStyle/>
          <a:p>
            <a:pPr algn="l">
              <a:lnSpc>
                <a:spcPts val="1580"/>
              </a:lnSpc>
            </a:pPr>
            <a:r>
              <a:rPr sz="1050" b="0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くみ</a:t>
            </a:r>
          </a:p>
        </p:txBody>
      </p:sp>
      <p:sp>
        <p:nvSpPr>
          <p:cNvPr id="27" name="text"/>
          <p:cNvSpPr txBox="1"/>
          <p:nvPr/>
        </p:nvSpPr>
        <p:spPr>
          <a:xfrm>
            <a:off x="1151748" y="1308199"/>
            <a:ext cx="471817" cy="227409"/>
          </a:xfrm>
          <a:prstGeom prst="rect">
            <a:avLst/>
          </a:prstGeom>
          <a:noFill/>
        </p:spPr>
        <p:txBody>
          <a:bodyPr wrap="none" lIns="0" rIns="0" tIns="0" bIns="0" anchor="b">
            <a:spAutoFit/>
          </a:bodyPr>
          <a:lstStyle/>
          <a:p>
            <a:pPr algn="l">
              <a:lnSpc>
                <a:spcPts val="1580"/>
              </a:lnSpc>
            </a:pPr>
            <a:r>
              <a:rPr sz="1050" b="0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ばん</a:t>
            </a:r>
          </a:p>
        </p:txBody>
      </p:sp>
      <p:sp>
        <p:nvSpPr>
          <p:cNvPr id="28" name="text"/>
          <p:cNvSpPr txBox="1"/>
          <p:nvPr/>
        </p:nvSpPr>
        <p:spPr>
          <a:xfrm>
            <a:off x="1803466" y="1308199"/>
            <a:ext cx="2159975" cy="227409"/>
          </a:xfrm>
          <a:prstGeom prst="rect">
            <a:avLst/>
          </a:prstGeom>
          <a:noFill/>
        </p:spPr>
        <p:txBody>
          <a:bodyPr wrap="none" lIns="0" rIns="0" tIns="0" bIns="0" anchor="b">
            <a:spAutoFit/>
          </a:bodyPr>
          <a:lstStyle/>
          <a:p>
            <a:pPr algn="l">
              <a:lnSpc>
                <a:spcPts val="1580"/>
              </a:lnSpc>
            </a:pPr>
            <a:r>
              <a:rPr sz="1050" b="0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なまえ</a:t>
            </a:r>
          </a:p>
        </p:txBody>
      </p:sp>
      <p:sp>
        <p:nvSpPr>
          <p:cNvPr id="29" name="text"/>
          <p:cNvSpPr txBox="1"/>
          <p:nvPr/>
        </p:nvSpPr>
        <p:spPr>
          <a:xfrm>
            <a:off x="503882" y="359866"/>
            <a:ext cx="3205658" cy="257472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580"/>
              </a:lnSpc>
            </a:pPr>
            <a:r>
              <a:rPr sz="1050" b="1">
                <a:solidFill>
                  <a:srgbClr val="FFFFFF"/>
                </a:solidFill>
                <a:latin typeface="BIZ UDGothic"/>
                <a:ea typeface="BIZ UDゴシック"/>
                <a:cs typeface="BIZ UDゴシック"/>
              </a:rPr>
              <a:t>たいいく がくしゅうカード 低学年（1・2年）</a:t>
            </a:r>
          </a:p>
        </p:txBody>
      </p:sp>
      <p:sp>
        <p:nvSpPr>
          <p:cNvPr id="30" name="text"/>
          <p:cNvSpPr txBox="1"/>
          <p:nvPr/>
        </p:nvSpPr>
        <p:spPr>
          <a:xfrm>
            <a:off x="395882" y="674935"/>
            <a:ext cx="5652194" cy="200025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580"/>
              </a:lnSpc>
            </a:pPr>
            <a:r>
              <a:rPr sz="1050" b="1">
                <a:solidFill>
                  <a:srgbClr val="9A4E36"/>
                </a:solidFill>
                <a:latin typeface="BIZ UDGothic"/>
                <a:ea typeface="BIZ UDゴシック"/>
                <a:cs typeface="BIZ UDゴシック"/>
              </a:rPr>
              <a:t>きかい・きぐを つかった うんどうあそび</a:t>
            </a:r>
          </a:p>
        </p:txBody>
      </p:sp>
      <p:sp>
        <p:nvSpPr>
          <p:cNvPr id="31" name="text"/>
          <p:cNvSpPr txBox="1"/>
          <p:nvPr/>
        </p:nvSpPr>
        <p:spPr>
          <a:xfrm>
            <a:off x="395882" y="896540"/>
            <a:ext cx="5652194" cy="325338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2560"/>
              </a:lnSpc>
            </a:pPr>
            <a:r>
              <a:rPr sz="2100" b="1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こていしせつあそび</a:t>
            </a:r>
          </a:p>
        </p:txBody>
      </p:sp>
      <p:sp>
        <p:nvSpPr>
          <p:cNvPr id="32" name="text"/>
          <p:cNvSpPr txBox="1"/>
          <p:nvPr/>
        </p:nvSpPr>
        <p:spPr>
          <a:xfrm>
            <a:off x="582959" y="1760636"/>
            <a:ext cx="1442888" cy="25271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989"/>
              </a:lnSpc>
            </a:pPr>
            <a:r>
              <a:rPr sz="1330" b="1">
                <a:solidFill>
                  <a:srgbClr val="9A4E36"/>
                </a:solidFill>
                <a:latin typeface="BIZ UDGothic"/>
                <a:ea typeface="BIZ UDゴシック"/>
                <a:cs typeface="BIZ UDゴシック"/>
              </a:rPr>
              <a:t>たんげんの めあて</a:t>
            </a:r>
          </a:p>
        </p:txBody>
      </p:sp>
      <p:sp>
        <p:nvSpPr>
          <p:cNvPr id="33" name="text"/>
          <p:cNvSpPr txBox="1"/>
          <p:nvPr/>
        </p:nvSpPr>
        <p:spPr>
          <a:xfrm>
            <a:off x="582959" y="2687091"/>
            <a:ext cx="1858565" cy="25271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989"/>
              </a:lnSpc>
            </a:pPr>
            <a:r>
              <a:rPr sz="1330" b="1">
                <a:solidFill>
                  <a:srgbClr val="9A4E36"/>
                </a:solidFill>
                <a:latin typeface="BIZ UDGothic"/>
                <a:ea typeface="BIZ UDゴシック"/>
                <a:cs typeface="BIZ UDゴシック"/>
              </a:rPr>
              <a:t>あそぶ ばしょと うごき</a:t>
            </a:r>
          </a:p>
        </p:txBody>
      </p:sp>
      <p:sp>
        <p:nvSpPr>
          <p:cNvPr id="34" name="text"/>
          <p:cNvSpPr txBox="1"/>
          <p:nvPr/>
        </p:nvSpPr>
        <p:spPr>
          <a:xfrm>
            <a:off x="582959" y="4328814"/>
            <a:ext cx="1333053" cy="25271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989"/>
              </a:lnSpc>
            </a:pPr>
            <a:r>
              <a:rPr sz="1330" b="1">
                <a:solidFill>
                  <a:srgbClr val="9A4E36"/>
                </a:solidFill>
                <a:latin typeface="BIZ UDGothic"/>
                <a:ea typeface="BIZ UDゴシック"/>
                <a:cs typeface="BIZ UDゴシック"/>
              </a:rPr>
              <a:t>うまく なる コツ</a:t>
            </a:r>
          </a:p>
        </p:txBody>
      </p:sp>
      <p:sp>
        <p:nvSpPr>
          <p:cNvPr id="35" name="text"/>
          <p:cNvSpPr txBox="1"/>
          <p:nvPr/>
        </p:nvSpPr>
        <p:spPr>
          <a:xfrm>
            <a:off x="582959" y="5684192"/>
            <a:ext cx="1629816" cy="25271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989"/>
              </a:lnSpc>
            </a:pPr>
            <a:r>
              <a:rPr sz="1330" b="1">
                <a:solidFill>
                  <a:srgbClr val="9A4E36"/>
                </a:solidFill>
                <a:latin typeface="BIZ UDGothic"/>
                <a:ea typeface="BIZ UDゴシック"/>
                <a:cs typeface="BIZ UDゴシック"/>
              </a:rPr>
              <a:t>まいじかんの きろく</a:t>
            </a:r>
          </a:p>
        </p:txBody>
      </p:sp>
      <p:sp>
        <p:nvSpPr>
          <p:cNvPr id="36" name="text"/>
          <p:cNvSpPr txBox="1"/>
          <p:nvPr/>
        </p:nvSpPr>
        <p:spPr>
          <a:xfrm>
            <a:off x="582959" y="8257282"/>
            <a:ext cx="1786383" cy="25271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989"/>
              </a:lnSpc>
            </a:pPr>
            <a:r>
              <a:rPr sz="1330" b="1">
                <a:solidFill>
                  <a:srgbClr val="9A4E36"/>
                </a:solidFill>
                <a:latin typeface="BIZ UDGothic"/>
                <a:ea typeface="BIZ UDゴシック"/>
                <a:cs typeface="BIZ UDゴシック"/>
              </a:rPr>
              <a:t>たんげんの ふりかえり</a:t>
            </a:r>
          </a:p>
        </p:txBody>
      </p:sp>
      <p:sp>
        <p:nvSpPr>
          <p:cNvPr id="37" name="text"/>
          <p:cNvSpPr txBox="1"/>
          <p:nvPr/>
        </p:nvSpPr>
        <p:spPr>
          <a:xfrm>
            <a:off x="2549276" y="2713434"/>
            <a:ext cx="1972716" cy="200025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580"/>
              </a:lnSpc>
            </a:pPr>
            <a:r>
              <a:rPr sz="1050" b="0">
                <a:solidFill>
                  <a:srgbClr val="666666"/>
                </a:solidFill>
                <a:latin typeface="BIZ UDGothic"/>
                <a:ea typeface="BIZ UDゴシック"/>
                <a:cs typeface="BIZ UDゴシック"/>
              </a:rPr>
              <a:t>できたら ◎○△に 〇を つけよう</a:t>
            </a:r>
          </a:p>
        </p:txBody>
      </p:sp>
      <p:sp>
        <p:nvSpPr>
          <p:cNvPr id="38" name="text"/>
          <p:cNvSpPr txBox="1"/>
          <p:nvPr/>
        </p:nvSpPr>
        <p:spPr>
          <a:xfrm>
            <a:off x="2477095" y="8283624"/>
            <a:ext cx="2100857" cy="200025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580"/>
              </a:lnSpc>
            </a:pPr>
            <a:r>
              <a:rPr sz="1050" b="0">
                <a:solidFill>
                  <a:srgbClr val="666666"/>
                </a:solidFill>
                <a:latin typeface="BIZ UDGothic"/>
                <a:ea typeface="BIZ UDゴシック"/>
                <a:cs typeface="BIZ UDゴシック"/>
              </a:rPr>
              <a:t>できるように なった ことを かこう</a:t>
            </a:r>
          </a:p>
        </p:txBody>
      </p:sp>
      <p:sp>
        <p:nvSpPr>
          <p:cNvPr id="39" name="text"/>
          <p:cNvSpPr txBox="1"/>
          <p:nvPr/>
        </p:nvSpPr>
        <p:spPr>
          <a:xfrm>
            <a:off x="484584" y="3059906"/>
            <a:ext cx="1215776" cy="23113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820"/>
              </a:lnSpc>
            </a:pPr>
            <a:r>
              <a:rPr sz="1400" b="1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ジャングルジム</a:t>
            </a:r>
          </a:p>
        </p:txBody>
      </p:sp>
      <p:sp>
        <p:nvSpPr>
          <p:cNvPr id="40" name="text"/>
          <p:cNvSpPr txBox="1"/>
          <p:nvPr/>
        </p:nvSpPr>
        <p:spPr>
          <a:xfrm>
            <a:off x="3922514" y="3059906"/>
            <a:ext cx="698599" cy="23113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820"/>
              </a:lnSpc>
            </a:pPr>
            <a:r>
              <a:rPr sz="1400" b="1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うんてい</a:t>
            </a:r>
          </a:p>
        </p:txBody>
      </p:sp>
      <p:sp>
        <p:nvSpPr>
          <p:cNvPr id="41" name="text"/>
          <p:cNvSpPr txBox="1"/>
          <p:nvPr/>
        </p:nvSpPr>
        <p:spPr>
          <a:xfrm>
            <a:off x="484584" y="3495377"/>
            <a:ext cx="888801" cy="23113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820"/>
              </a:lnSpc>
            </a:pPr>
            <a:r>
              <a:rPr sz="1400" b="1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のぼりぼう</a:t>
            </a:r>
          </a:p>
        </p:txBody>
      </p:sp>
      <p:sp>
        <p:nvSpPr>
          <p:cNvPr id="42" name="text"/>
          <p:cNvSpPr txBox="1"/>
          <p:nvPr/>
        </p:nvSpPr>
        <p:spPr>
          <a:xfrm>
            <a:off x="3922514" y="3495377"/>
            <a:ext cx="710951" cy="23113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820"/>
              </a:lnSpc>
            </a:pPr>
            <a:r>
              <a:rPr sz="1400" b="1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ろくぼく</a:t>
            </a:r>
          </a:p>
        </p:txBody>
      </p:sp>
      <p:sp>
        <p:nvSpPr>
          <p:cNvPr id="43" name="text"/>
          <p:cNvSpPr txBox="1"/>
          <p:nvPr/>
        </p:nvSpPr>
        <p:spPr>
          <a:xfrm>
            <a:off x="484584" y="3930848"/>
            <a:ext cx="2132855" cy="23113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820"/>
              </a:lnSpc>
            </a:pPr>
            <a:r>
              <a:rPr sz="1400" b="1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たいこばし・へいきんだい</a:t>
            </a:r>
          </a:p>
        </p:txBody>
      </p:sp>
      <p:sp>
        <p:nvSpPr>
          <p:cNvPr id="44" name="text"/>
          <p:cNvSpPr txBox="1"/>
          <p:nvPr/>
        </p:nvSpPr>
        <p:spPr>
          <a:xfrm>
            <a:off x="2911078" y="3042046"/>
            <a:ext cx="726132" cy="26670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2100"/>
              </a:lnSpc>
            </a:pPr>
            <a:r>
              <a:rPr sz="1400" b="0" spc="280">
                <a:solidFill>
                  <a:srgbClr val="555555"/>
                </a:solidFill>
                <a:latin typeface="BIZ UDGothic"/>
                <a:ea typeface="BIZ UDゴシック"/>
                <a:cs typeface="BIZ UDゴシック"/>
              </a:rPr>
              <a:t>◎○△</a:t>
            </a:r>
          </a:p>
        </p:txBody>
      </p:sp>
      <p:sp>
        <p:nvSpPr>
          <p:cNvPr id="45" name="text"/>
          <p:cNvSpPr txBox="1"/>
          <p:nvPr/>
        </p:nvSpPr>
        <p:spPr>
          <a:xfrm>
            <a:off x="6349156" y="3042046"/>
            <a:ext cx="726132" cy="26670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2100"/>
              </a:lnSpc>
            </a:pPr>
            <a:r>
              <a:rPr sz="1400" b="0" spc="280">
                <a:solidFill>
                  <a:srgbClr val="555555"/>
                </a:solidFill>
                <a:latin typeface="BIZ UDGothic"/>
                <a:ea typeface="BIZ UDゴシック"/>
                <a:cs typeface="BIZ UDゴシック"/>
              </a:rPr>
              <a:t>◎○△</a:t>
            </a:r>
          </a:p>
        </p:txBody>
      </p:sp>
      <p:sp>
        <p:nvSpPr>
          <p:cNvPr id="46" name="text"/>
          <p:cNvSpPr txBox="1"/>
          <p:nvPr/>
        </p:nvSpPr>
        <p:spPr>
          <a:xfrm>
            <a:off x="2911078" y="3477517"/>
            <a:ext cx="726132" cy="26670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2100"/>
              </a:lnSpc>
            </a:pPr>
            <a:r>
              <a:rPr sz="1400" b="0" spc="280">
                <a:solidFill>
                  <a:srgbClr val="555555"/>
                </a:solidFill>
                <a:latin typeface="BIZ UDGothic"/>
                <a:ea typeface="BIZ UDゴシック"/>
                <a:cs typeface="BIZ UDゴシック"/>
              </a:rPr>
              <a:t>◎○△</a:t>
            </a:r>
          </a:p>
        </p:txBody>
      </p:sp>
      <p:sp>
        <p:nvSpPr>
          <p:cNvPr id="47" name="text"/>
          <p:cNvSpPr txBox="1"/>
          <p:nvPr/>
        </p:nvSpPr>
        <p:spPr>
          <a:xfrm>
            <a:off x="6349156" y="3477517"/>
            <a:ext cx="726132" cy="26670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2100"/>
              </a:lnSpc>
            </a:pPr>
            <a:r>
              <a:rPr sz="1400" b="0" spc="280">
                <a:solidFill>
                  <a:srgbClr val="555555"/>
                </a:solidFill>
                <a:latin typeface="BIZ UDGothic"/>
                <a:ea typeface="BIZ UDゴシック"/>
                <a:cs typeface="BIZ UDゴシック"/>
              </a:rPr>
              <a:t>◎○△</a:t>
            </a:r>
          </a:p>
        </p:txBody>
      </p:sp>
      <p:sp>
        <p:nvSpPr>
          <p:cNvPr id="48" name="text"/>
          <p:cNvSpPr txBox="1"/>
          <p:nvPr/>
        </p:nvSpPr>
        <p:spPr>
          <a:xfrm>
            <a:off x="2911078" y="3912989"/>
            <a:ext cx="726132" cy="26670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2100"/>
              </a:lnSpc>
            </a:pPr>
            <a:r>
              <a:rPr sz="1400" b="0" spc="280">
                <a:solidFill>
                  <a:srgbClr val="555555"/>
                </a:solidFill>
                <a:latin typeface="BIZ UDGothic"/>
                <a:ea typeface="BIZ UDゴシック"/>
                <a:cs typeface="BIZ UDゴシック"/>
              </a:rPr>
              <a:t>◎○△</a:t>
            </a:r>
          </a:p>
        </p:txBody>
      </p:sp>
      <p:sp>
        <p:nvSpPr>
          <p:cNvPr id="49" name="dot"/>
          <p:cNvSpPr/>
          <p:nvPr/>
        </p:nvSpPr>
        <p:spPr>
          <a:xfrm>
            <a:off x="534908" y="4796597"/>
            <a:ext cx="102361" cy="102361"/>
          </a:xfrm>
          <a:prstGeom prst="ellipse">
            <a:avLst/>
          </a:prstGeom>
          <a:solidFill>
            <a:srgbClr val="2B2B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0" name="text"/>
          <p:cNvSpPr txBox="1"/>
          <p:nvPr/>
        </p:nvSpPr>
        <p:spPr>
          <a:xfrm>
            <a:off x="769212" y="4723953"/>
            <a:ext cx="6277352" cy="247501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950"/>
              </a:lnSpc>
            </a:pPr>
            <a:r>
              <a:rPr sz="1300" b="0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りょう手で しっかり にぎる</a:t>
            </a:r>
          </a:p>
        </p:txBody>
      </p:sp>
      <p:sp>
        <p:nvSpPr>
          <p:cNvPr id="51" name="dot"/>
          <p:cNvSpPr/>
          <p:nvPr/>
        </p:nvSpPr>
        <p:spPr>
          <a:xfrm>
            <a:off x="534908" y="5058386"/>
            <a:ext cx="102361" cy="102361"/>
          </a:xfrm>
          <a:prstGeom prst="ellipse">
            <a:avLst/>
          </a:prstGeom>
          <a:solidFill>
            <a:srgbClr val="2B2B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2" name="text"/>
          <p:cNvSpPr txBox="1"/>
          <p:nvPr/>
        </p:nvSpPr>
        <p:spPr>
          <a:xfrm>
            <a:off x="769212" y="4985742"/>
            <a:ext cx="6277352" cy="247501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950"/>
              </a:lnSpc>
            </a:pPr>
            <a:r>
              <a:rPr sz="1300" b="0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あしばを たしかめて うごく</a:t>
            </a:r>
          </a:p>
        </p:txBody>
      </p:sp>
      <p:sp>
        <p:nvSpPr>
          <p:cNvPr id="53" name="dot"/>
          <p:cNvSpPr/>
          <p:nvPr/>
        </p:nvSpPr>
        <p:spPr>
          <a:xfrm>
            <a:off x="534908" y="5320174"/>
            <a:ext cx="102361" cy="102361"/>
          </a:xfrm>
          <a:prstGeom prst="ellipse">
            <a:avLst/>
          </a:prstGeom>
          <a:solidFill>
            <a:srgbClr val="2B2B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4" name="text"/>
          <p:cNvSpPr txBox="1"/>
          <p:nvPr/>
        </p:nvSpPr>
        <p:spPr>
          <a:xfrm>
            <a:off x="769212" y="5247530"/>
            <a:ext cx="6277352" cy="247501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950"/>
              </a:lnSpc>
            </a:pPr>
            <a:r>
              <a:rPr sz="1300" b="0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ぬれて いる ときは あそばない</a:t>
            </a:r>
          </a:p>
        </p:txBody>
      </p:sp>
      <p:sp>
        <p:nvSpPr>
          <p:cNvPr id="55" name="text"/>
          <p:cNvSpPr txBox="1"/>
          <p:nvPr/>
        </p:nvSpPr>
        <p:spPr>
          <a:xfrm>
            <a:off x="395882" y="10350251"/>
            <a:ext cx="1786681" cy="161776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280"/>
              </a:lnSpc>
            </a:pPr>
            <a:r>
              <a:rPr sz="850" b="0">
                <a:solidFill>
                  <a:srgbClr val="777777"/>
                </a:solidFill>
                <a:latin typeface="BIZ UDGothic"/>
                <a:ea typeface="BIZ UDゴシック"/>
                <a:cs typeface="BIZ UDゴシック"/>
              </a:rPr>
              <a:t>できた ことが ふえたら、はなまる！</a:t>
            </a:r>
          </a:p>
        </p:txBody>
      </p:sp>
      <p:sp>
        <p:nvSpPr>
          <p:cNvPr id="56" name="text"/>
          <p:cNvSpPr txBox="1"/>
          <p:nvPr/>
        </p:nvSpPr>
        <p:spPr>
          <a:xfrm>
            <a:off x="5382220" y="10350251"/>
            <a:ext cx="1781770" cy="161776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280"/>
              </a:lnSpc>
            </a:pPr>
            <a:r>
              <a:rPr sz="850" b="0">
                <a:solidFill>
                  <a:srgbClr val="777777"/>
                </a:solidFill>
                <a:latin typeface="BIZ UDGothic"/>
                <a:ea typeface="BIZ UDゴシック"/>
                <a:cs typeface="BIZ UDゴシック"/>
              </a:rPr>
              <a:t>© School Stock｜体育 学習カード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meatebox"/>
          <p:cNvSpPr/>
          <p:nvPr/>
        </p:nvSpPr>
        <p:spPr>
          <a:xfrm>
            <a:off x="395882" y="1856333"/>
            <a:ext cx="6768107" cy="533548"/>
          </a:xfrm>
          <a:prstGeom prst="roundRect">
            <a:avLst>
              <a:gd name="adj" fmla="val 13494"/>
            </a:avLst>
          </a:prstGeom>
          <a:solidFill>
            <a:srgbClr val="F8ECE6"/>
          </a:solidFill>
          <a:ln w="9525">
            <a:solidFill>
              <a:srgbClr val="C4674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3" name="frbox"/>
          <p:cNvSpPr/>
          <p:nvPr/>
        </p:nvSpPr>
        <p:spPr>
          <a:xfrm>
            <a:off x="395882" y="8701831"/>
            <a:ext cx="6768107" cy="861119"/>
          </a:xfrm>
          <a:prstGeom prst="roundRect">
            <a:avLst>
              <a:gd name="adj" fmla="val 8361"/>
            </a:avLst>
          </a:prstGeom>
          <a:noFill/>
          <a:ln w="9525">
            <a:solidFill>
              <a:srgbClr val="C4674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4" name="kotsu"/>
          <p:cNvSpPr/>
          <p:nvPr/>
        </p:nvSpPr>
        <p:spPr>
          <a:xfrm>
            <a:off x="395882" y="5035153"/>
            <a:ext cx="6768107" cy="700682"/>
          </a:xfrm>
          <a:prstGeom prst="roundRect">
            <a:avLst>
              <a:gd name="adj" fmla="val 10275"/>
            </a:avLst>
          </a:prstGeom>
          <a:solidFill>
            <a:srgbClr val="FFFFFF"/>
          </a:solidFill>
          <a:ln w="9525">
            <a:solidFill>
              <a:srgbClr val="C4674A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5" name="chip"/>
          <p:cNvSpPr/>
          <p:nvPr/>
        </p:nvSpPr>
        <p:spPr>
          <a:xfrm>
            <a:off x="395882" y="2782788"/>
            <a:ext cx="3330029" cy="377874"/>
          </a:xfrm>
          <a:prstGeom prst="roundRect">
            <a:avLst>
              <a:gd name="adj" fmla="val 15243"/>
            </a:avLst>
          </a:prstGeom>
          <a:noFill/>
          <a:ln w="9525">
            <a:solidFill>
              <a:srgbClr val="9A9A9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6" name="chip"/>
          <p:cNvSpPr/>
          <p:nvPr/>
        </p:nvSpPr>
        <p:spPr>
          <a:xfrm>
            <a:off x="3833812" y="2782788"/>
            <a:ext cx="3330178" cy="377874"/>
          </a:xfrm>
          <a:prstGeom prst="roundRect">
            <a:avLst>
              <a:gd name="adj" fmla="val 15243"/>
            </a:avLst>
          </a:prstGeom>
          <a:noFill/>
          <a:ln w="9525">
            <a:solidFill>
              <a:srgbClr val="9A9A9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7" name="chip"/>
          <p:cNvSpPr/>
          <p:nvPr/>
        </p:nvSpPr>
        <p:spPr>
          <a:xfrm>
            <a:off x="395882" y="3218259"/>
            <a:ext cx="3330029" cy="377874"/>
          </a:xfrm>
          <a:prstGeom prst="roundRect">
            <a:avLst>
              <a:gd name="adj" fmla="val 15243"/>
            </a:avLst>
          </a:prstGeom>
          <a:noFill/>
          <a:ln w="9525">
            <a:solidFill>
              <a:srgbClr val="9A9A9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8" name="chip"/>
          <p:cNvSpPr/>
          <p:nvPr/>
        </p:nvSpPr>
        <p:spPr>
          <a:xfrm>
            <a:off x="3833812" y="3218259"/>
            <a:ext cx="3330178" cy="377874"/>
          </a:xfrm>
          <a:prstGeom prst="roundRect">
            <a:avLst>
              <a:gd name="adj" fmla="val 15243"/>
            </a:avLst>
          </a:prstGeom>
          <a:noFill/>
          <a:ln w="9525">
            <a:solidFill>
              <a:srgbClr val="9A9A9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9" name="chip"/>
          <p:cNvSpPr/>
          <p:nvPr/>
        </p:nvSpPr>
        <p:spPr>
          <a:xfrm>
            <a:off x="395882" y="3653730"/>
            <a:ext cx="3330029" cy="377874"/>
          </a:xfrm>
          <a:prstGeom prst="roundRect">
            <a:avLst>
              <a:gd name="adj" fmla="val 15243"/>
            </a:avLst>
          </a:prstGeom>
          <a:noFill/>
          <a:ln w="9525">
            <a:solidFill>
              <a:srgbClr val="9A9A9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10" name="chip"/>
          <p:cNvSpPr/>
          <p:nvPr/>
        </p:nvSpPr>
        <p:spPr>
          <a:xfrm>
            <a:off x="3833812" y="3653730"/>
            <a:ext cx="3330178" cy="377874"/>
          </a:xfrm>
          <a:prstGeom prst="roundRect">
            <a:avLst>
              <a:gd name="adj" fmla="val 15243"/>
            </a:avLst>
          </a:prstGeom>
          <a:noFill/>
          <a:ln w="9525">
            <a:solidFill>
              <a:srgbClr val="9A9A9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11" name="chip"/>
          <p:cNvSpPr/>
          <p:nvPr/>
        </p:nvSpPr>
        <p:spPr>
          <a:xfrm>
            <a:off x="395882" y="4089201"/>
            <a:ext cx="3330029" cy="553045"/>
          </a:xfrm>
          <a:prstGeom prst="roundRect">
            <a:avLst>
              <a:gd name="adj" fmla="val 10415"/>
            </a:avLst>
          </a:prstGeom>
          <a:noFill/>
          <a:ln w="9525">
            <a:solidFill>
              <a:srgbClr val="9A9A9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12" name="secmark"/>
          <p:cNvSpPr/>
          <p:nvPr/>
        </p:nvSpPr>
        <p:spPr>
          <a:xfrm>
            <a:off x="395882" y="1625649"/>
            <a:ext cx="115192" cy="115192"/>
          </a:xfrm>
          <a:prstGeom prst="roundRect">
            <a:avLst>
              <a:gd name="adj" fmla="val 25001"/>
            </a:avLst>
          </a:prstGeom>
          <a:solidFill>
            <a:srgbClr val="C467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13" name="secmark"/>
          <p:cNvSpPr/>
          <p:nvPr/>
        </p:nvSpPr>
        <p:spPr>
          <a:xfrm>
            <a:off x="395882" y="2552104"/>
            <a:ext cx="115192" cy="115192"/>
          </a:xfrm>
          <a:prstGeom prst="roundRect">
            <a:avLst>
              <a:gd name="adj" fmla="val 25001"/>
            </a:avLst>
          </a:prstGeom>
          <a:solidFill>
            <a:srgbClr val="C467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14" name="secmark"/>
          <p:cNvSpPr/>
          <p:nvPr/>
        </p:nvSpPr>
        <p:spPr>
          <a:xfrm>
            <a:off x="395882" y="4804469"/>
            <a:ext cx="115192" cy="115192"/>
          </a:xfrm>
          <a:prstGeom prst="roundRect">
            <a:avLst>
              <a:gd name="adj" fmla="val 25001"/>
            </a:avLst>
          </a:prstGeom>
          <a:solidFill>
            <a:srgbClr val="C467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15" name="secmark"/>
          <p:cNvSpPr/>
          <p:nvPr/>
        </p:nvSpPr>
        <p:spPr>
          <a:xfrm>
            <a:off x="395882" y="5898058"/>
            <a:ext cx="115192" cy="115192"/>
          </a:xfrm>
          <a:prstGeom prst="roundRect">
            <a:avLst>
              <a:gd name="adj" fmla="val 25001"/>
            </a:avLst>
          </a:prstGeom>
          <a:solidFill>
            <a:srgbClr val="C467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16" name="secmark"/>
          <p:cNvSpPr/>
          <p:nvPr/>
        </p:nvSpPr>
        <p:spPr>
          <a:xfrm>
            <a:off x="395882" y="8471148"/>
            <a:ext cx="115192" cy="115192"/>
          </a:xfrm>
          <a:prstGeom prst="roundRect">
            <a:avLst>
              <a:gd name="adj" fmla="val 25001"/>
            </a:avLst>
          </a:prstGeom>
          <a:solidFill>
            <a:srgbClr val="C467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17" name="serieslab"/>
          <p:cNvSpPr/>
          <p:nvPr/>
        </p:nvSpPr>
        <p:spPr>
          <a:xfrm>
            <a:off x="395882" y="359866"/>
            <a:ext cx="3313658" cy="257472"/>
          </a:xfrm>
          <a:prstGeom prst="roundRect">
            <a:avLst>
              <a:gd name="adj" fmla="val 13982"/>
            </a:avLst>
          </a:prstGeom>
          <a:solidFill>
            <a:srgbClr val="C467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cxnSp>
        <p:nvCxnSpPr>
          <p:cNvPr id="18" name="line"/>
          <p:cNvCxnSpPr/>
          <p:nvPr/>
        </p:nvCxnSpPr>
        <p:spPr>
          <a:xfrm>
            <a:off x="395882" y="1463426"/>
            <a:ext cx="6768108" cy="0"/>
          </a:xfrm>
          <a:prstGeom prst="line">
            <a:avLst/>
          </a:prstGeom>
          <a:ln w="38100">
            <a:solidFill>
              <a:srgbClr val="C4674A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line"/>
          <p:cNvCxnSpPr/>
          <p:nvPr/>
        </p:nvCxnSpPr>
        <p:spPr>
          <a:xfrm>
            <a:off x="513308" y="2294036"/>
            <a:ext cx="6533257" cy="0"/>
          </a:xfrm>
          <a:prstGeom prst="line">
            <a:avLst/>
          </a:prstGeom>
          <a:ln w="9525">
            <a:solidFill>
              <a:srgbClr val="2B2B2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line"/>
          <p:cNvCxnSpPr/>
          <p:nvPr/>
        </p:nvCxnSpPr>
        <p:spPr>
          <a:xfrm>
            <a:off x="513308" y="9132391"/>
            <a:ext cx="6533257" cy="0"/>
          </a:xfrm>
          <a:prstGeom prst="line">
            <a:avLst/>
          </a:prstGeom>
          <a:ln w="9525">
            <a:solidFill>
              <a:srgbClr val="2B2B2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line"/>
          <p:cNvCxnSpPr/>
          <p:nvPr/>
        </p:nvCxnSpPr>
        <p:spPr>
          <a:xfrm>
            <a:off x="513308" y="9474249"/>
            <a:ext cx="6533257" cy="0"/>
          </a:xfrm>
          <a:prstGeom prst="line">
            <a:avLst/>
          </a:prstGeom>
          <a:ln w="9525">
            <a:solidFill>
              <a:srgbClr val="2B2B2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line"/>
          <p:cNvCxnSpPr/>
          <p:nvPr/>
        </p:nvCxnSpPr>
        <p:spPr>
          <a:xfrm>
            <a:off x="395882" y="1314003"/>
            <a:ext cx="575965" cy="0"/>
          </a:xfrm>
          <a:prstGeom prst="line">
            <a:avLst/>
          </a:prstGeom>
          <a:ln w="9525">
            <a:solidFill>
              <a:srgbClr val="2B2B2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line"/>
          <p:cNvCxnSpPr/>
          <p:nvPr/>
        </p:nvCxnSpPr>
        <p:spPr>
          <a:xfrm>
            <a:off x="1079748" y="1314003"/>
            <a:ext cx="543818" cy="0"/>
          </a:xfrm>
          <a:prstGeom prst="line">
            <a:avLst/>
          </a:prstGeom>
          <a:ln w="9525">
            <a:solidFill>
              <a:srgbClr val="2B2B2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" name="line"/>
          <p:cNvCxnSpPr/>
          <p:nvPr/>
        </p:nvCxnSpPr>
        <p:spPr>
          <a:xfrm>
            <a:off x="1731466" y="1314003"/>
            <a:ext cx="2231975" cy="0"/>
          </a:xfrm>
          <a:prstGeom prst="line">
            <a:avLst/>
          </a:prstGeom>
          <a:ln w="9525">
            <a:solidFill>
              <a:srgbClr val="2B2B2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25" name="Table 24"/>
          <p:cNvGraphicFramePr>
            <a:graphicFrameLocks noGrp="1"/>
          </p:cNvGraphicFramePr>
          <p:nvPr/>
        </p:nvGraphicFramePr>
        <p:xfrm>
          <a:off x="395882" y="6128742"/>
          <a:ext cx="6758581" cy="2170655"/>
        </p:xfrm>
        <a:graphic>
          <a:graphicData uri="http://schemas.openxmlformats.org/drawingml/2006/table">
            <a:tbl>
              <a:tblPr/>
              <a:tblGrid>
                <a:gridCol w="323998"/>
                <a:gridCol w="5318670"/>
                <a:gridCol w="1115913"/>
              </a:tblGrid>
              <a:tr h="281285">
                <a:tc>
                  <a:txBody>
                    <a:bodyPr wrap="square"/>
                    <a:lstStyle/>
                    <a:p>
                      <a:pPr algn="ctr"/>
                      <a:r>
                        <a:rPr sz="1050" b="1">
                          <a:solidFill>
                            <a:srgbClr val="9A4E36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じ</a:t>
                      </a:r>
                    </a:p>
                  </a:txBody>
                  <a:tcPr marL="50400" marR="50400" marT="14400" marB="14400" anchor="ctr">
                    <a:solidFill>
                      <a:srgbClr val="F8ECE6"/>
                    </a:solidFill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050" b="1">
                          <a:solidFill>
                            <a:srgbClr val="9A4E36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きょうの めあて・した こと</a:t>
                      </a:r>
                    </a:p>
                  </a:txBody>
                  <a:tcPr marL="50400" marR="50400" marT="14400" marB="14400" anchor="ctr">
                    <a:solidFill>
                      <a:srgbClr val="F8ECE6"/>
                    </a:solidFill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050" b="1">
                          <a:solidFill>
                            <a:srgbClr val="9A4E36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できばえ</a:t>
                      </a:r>
                    </a:p>
                  </a:txBody>
                  <a:tcPr marL="50400" marR="50400" marT="14400" marB="14400" anchor="ctr">
                    <a:solidFill>
                      <a:srgbClr val="F8ECE6"/>
                    </a:solidFill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</a:tr>
              <a:tr h="377874">
                <a:tc>
                  <a:txBody>
                    <a:bodyPr wrap="square"/>
                    <a:lstStyle/>
                    <a:p>
                      <a:pPr algn="ctr"/>
                      <a:r>
                        <a:rPr sz="1300" b="1">
                          <a:solidFill>
                            <a:srgbClr val="9A4E36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1</a:t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300" b="0">
                          <a:solidFill>
                            <a:srgbClr val="2B2B2B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/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400" b="0" spc="252">
                          <a:solidFill>
                            <a:srgbClr val="555555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◎ ○ △</a:t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</a:tr>
              <a:tr h="377874">
                <a:tc>
                  <a:txBody>
                    <a:bodyPr wrap="square"/>
                    <a:lstStyle/>
                    <a:p>
                      <a:pPr algn="ctr"/>
                      <a:r>
                        <a:rPr sz="1300" b="1">
                          <a:solidFill>
                            <a:srgbClr val="9A4E36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2</a:t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300" b="0">
                          <a:solidFill>
                            <a:srgbClr val="2B2B2B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/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400" b="0" spc="252">
                          <a:solidFill>
                            <a:srgbClr val="555555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◎ ○ △</a:t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</a:tr>
              <a:tr h="377874">
                <a:tc>
                  <a:txBody>
                    <a:bodyPr wrap="square"/>
                    <a:lstStyle/>
                    <a:p>
                      <a:pPr algn="ctr"/>
                      <a:r>
                        <a:rPr sz="1300" b="1">
                          <a:solidFill>
                            <a:srgbClr val="9A4E36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3</a:t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300" b="0">
                          <a:solidFill>
                            <a:srgbClr val="2B2B2B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/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400" b="0" spc="252">
                          <a:solidFill>
                            <a:srgbClr val="555555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◎ ○ △</a:t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</a:tr>
              <a:tr h="377874">
                <a:tc>
                  <a:txBody>
                    <a:bodyPr wrap="square"/>
                    <a:lstStyle/>
                    <a:p>
                      <a:pPr algn="ctr"/>
                      <a:r>
                        <a:rPr sz="1300" b="1">
                          <a:solidFill>
                            <a:srgbClr val="9A4E36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4</a:t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300" b="0">
                          <a:solidFill>
                            <a:srgbClr val="2B2B2B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/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400" b="0" spc="252">
                          <a:solidFill>
                            <a:srgbClr val="555555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◎ ○ △</a:t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</a:tr>
              <a:tr h="377874">
                <a:tc>
                  <a:txBody>
                    <a:bodyPr wrap="square"/>
                    <a:lstStyle/>
                    <a:p>
                      <a:pPr algn="ctr"/>
                      <a:r>
                        <a:rPr sz="1300" b="1">
                          <a:solidFill>
                            <a:srgbClr val="9A4E36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5</a:t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300" b="0">
                          <a:solidFill>
                            <a:srgbClr val="2B2B2B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/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400" b="0" spc="252">
                          <a:solidFill>
                            <a:srgbClr val="555555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◎ ○ △</a:t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</a:tr>
            </a:tbl>
          </a:graphicData>
        </a:graphic>
      </p:graphicFrame>
      <p:pic>
        <p:nvPicPr>
          <p:cNvPr id="26" name="illust" descr="riko_pe_riku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26719" y="394591"/>
            <a:ext cx="902546" cy="902546"/>
          </a:xfrm>
          <a:prstGeom prst="rect">
            <a:avLst/>
          </a:prstGeom>
        </p:spPr>
      </p:pic>
      <p:sp>
        <p:nvSpPr>
          <p:cNvPr id="27" name="arttile"/>
          <p:cNvSpPr/>
          <p:nvPr/>
        </p:nvSpPr>
        <p:spPr>
          <a:xfrm>
            <a:off x="6191994" y="359866"/>
            <a:ext cx="971996" cy="971996"/>
          </a:xfrm>
          <a:prstGeom prst="roundRect">
            <a:avLst>
              <a:gd name="adj" fmla="val 9259"/>
            </a:avLst>
          </a:prstGeom>
          <a:noFill/>
          <a:ln w="9525">
            <a:solidFill>
              <a:srgbClr val="C4674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28" name="text"/>
          <p:cNvSpPr txBox="1"/>
          <p:nvPr/>
        </p:nvSpPr>
        <p:spPr>
          <a:xfrm>
            <a:off x="467882" y="1086594"/>
            <a:ext cx="503964" cy="227409"/>
          </a:xfrm>
          <a:prstGeom prst="rect">
            <a:avLst/>
          </a:prstGeom>
          <a:noFill/>
        </p:spPr>
        <p:txBody>
          <a:bodyPr wrap="none" lIns="0" rIns="0" tIns="0" bIns="0" anchor="b">
            <a:spAutoFit/>
          </a:bodyPr>
          <a:lstStyle/>
          <a:p>
            <a:pPr algn="l">
              <a:lnSpc>
                <a:spcPts val="1580"/>
              </a:lnSpc>
            </a:pPr>
            <a:r>
              <a:rPr sz="1050" b="0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くみ</a:t>
            </a:r>
          </a:p>
        </p:txBody>
      </p:sp>
      <p:sp>
        <p:nvSpPr>
          <p:cNvPr id="29" name="text"/>
          <p:cNvSpPr txBox="1"/>
          <p:nvPr/>
        </p:nvSpPr>
        <p:spPr>
          <a:xfrm>
            <a:off x="1151748" y="1086594"/>
            <a:ext cx="471817" cy="227409"/>
          </a:xfrm>
          <a:prstGeom prst="rect">
            <a:avLst/>
          </a:prstGeom>
          <a:noFill/>
        </p:spPr>
        <p:txBody>
          <a:bodyPr wrap="none" lIns="0" rIns="0" tIns="0" bIns="0" anchor="b">
            <a:spAutoFit/>
          </a:bodyPr>
          <a:lstStyle/>
          <a:p>
            <a:pPr algn="l">
              <a:lnSpc>
                <a:spcPts val="1580"/>
              </a:lnSpc>
            </a:pPr>
            <a:r>
              <a:rPr sz="1050" b="0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ばん</a:t>
            </a:r>
          </a:p>
        </p:txBody>
      </p:sp>
      <p:sp>
        <p:nvSpPr>
          <p:cNvPr id="30" name="text"/>
          <p:cNvSpPr txBox="1"/>
          <p:nvPr/>
        </p:nvSpPr>
        <p:spPr>
          <a:xfrm>
            <a:off x="1803466" y="1086594"/>
            <a:ext cx="2159975" cy="227409"/>
          </a:xfrm>
          <a:prstGeom prst="rect">
            <a:avLst/>
          </a:prstGeom>
          <a:noFill/>
        </p:spPr>
        <p:txBody>
          <a:bodyPr wrap="none" lIns="0" rIns="0" tIns="0" bIns="0" anchor="b">
            <a:spAutoFit/>
          </a:bodyPr>
          <a:lstStyle/>
          <a:p>
            <a:pPr algn="l">
              <a:lnSpc>
                <a:spcPts val="1580"/>
              </a:lnSpc>
            </a:pPr>
            <a:r>
              <a:rPr sz="1050" b="0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なまえ</a:t>
            </a:r>
          </a:p>
        </p:txBody>
      </p:sp>
      <p:sp>
        <p:nvSpPr>
          <p:cNvPr id="31" name="text"/>
          <p:cNvSpPr txBox="1"/>
          <p:nvPr/>
        </p:nvSpPr>
        <p:spPr>
          <a:xfrm>
            <a:off x="503882" y="359866"/>
            <a:ext cx="3205658" cy="257472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580"/>
              </a:lnSpc>
            </a:pPr>
            <a:r>
              <a:rPr sz="1050" b="1">
                <a:solidFill>
                  <a:srgbClr val="FFFFFF"/>
                </a:solidFill>
                <a:latin typeface="BIZ UDGothic"/>
                <a:ea typeface="BIZ UDゴシック"/>
                <a:cs typeface="BIZ UDゴシック"/>
              </a:rPr>
              <a:t>たいいく がくしゅうカード 低学年（1・2年）</a:t>
            </a:r>
          </a:p>
        </p:txBody>
      </p:sp>
      <p:sp>
        <p:nvSpPr>
          <p:cNvPr id="32" name="text"/>
          <p:cNvSpPr txBox="1"/>
          <p:nvPr/>
        </p:nvSpPr>
        <p:spPr>
          <a:xfrm>
            <a:off x="395882" y="674935"/>
            <a:ext cx="5652194" cy="325338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2560"/>
              </a:lnSpc>
            </a:pPr>
            <a:r>
              <a:rPr sz="2100" b="1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はしる・とぶ うんどうあそび</a:t>
            </a:r>
          </a:p>
        </p:txBody>
      </p:sp>
      <p:sp>
        <p:nvSpPr>
          <p:cNvPr id="33" name="text"/>
          <p:cNvSpPr txBox="1"/>
          <p:nvPr/>
        </p:nvSpPr>
        <p:spPr>
          <a:xfrm>
            <a:off x="582959" y="1556891"/>
            <a:ext cx="1442888" cy="25271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989"/>
              </a:lnSpc>
            </a:pPr>
            <a:r>
              <a:rPr sz="1330" b="1">
                <a:solidFill>
                  <a:srgbClr val="9A4E36"/>
                </a:solidFill>
                <a:latin typeface="BIZ UDGothic"/>
                <a:ea typeface="BIZ UDゴシック"/>
                <a:cs typeface="BIZ UDゴシック"/>
              </a:rPr>
              <a:t>たんげんの めあて</a:t>
            </a:r>
          </a:p>
        </p:txBody>
      </p:sp>
      <p:sp>
        <p:nvSpPr>
          <p:cNvPr id="34" name="text"/>
          <p:cNvSpPr txBox="1"/>
          <p:nvPr/>
        </p:nvSpPr>
        <p:spPr>
          <a:xfrm>
            <a:off x="582959" y="2483346"/>
            <a:ext cx="2383928" cy="25271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989"/>
              </a:lnSpc>
            </a:pPr>
            <a:r>
              <a:rPr sz="1330" b="1">
                <a:solidFill>
                  <a:srgbClr val="9A4E36"/>
                </a:solidFill>
                <a:latin typeface="BIZ UDGothic"/>
                <a:ea typeface="BIZ UDゴシック"/>
                <a:cs typeface="BIZ UDゴシック"/>
              </a:rPr>
              <a:t>できるように なりたい うごき</a:t>
            </a:r>
          </a:p>
        </p:txBody>
      </p:sp>
      <p:sp>
        <p:nvSpPr>
          <p:cNvPr id="35" name="text"/>
          <p:cNvSpPr txBox="1"/>
          <p:nvPr/>
        </p:nvSpPr>
        <p:spPr>
          <a:xfrm>
            <a:off x="582959" y="4735710"/>
            <a:ext cx="1333053" cy="25271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989"/>
              </a:lnSpc>
            </a:pPr>
            <a:r>
              <a:rPr sz="1330" b="1">
                <a:solidFill>
                  <a:srgbClr val="9A4E36"/>
                </a:solidFill>
                <a:latin typeface="BIZ UDGothic"/>
                <a:ea typeface="BIZ UDゴシック"/>
                <a:cs typeface="BIZ UDゴシック"/>
              </a:rPr>
              <a:t>うまく なる コツ</a:t>
            </a:r>
          </a:p>
        </p:txBody>
      </p:sp>
      <p:sp>
        <p:nvSpPr>
          <p:cNvPr id="36" name="text"/>
          <p:cNvSpPr txBox="1"/>
          <p:nvPr/>
        </p:nvSpPr>
        <p:spPr>
          <a:xfrm>
            <a:off x="582959" y="5829300"/>
            <a:ext cx="1629816" cy="25271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989"/>
              </a:lnSpc>
            </a:pPr>
            <a:r>
              <a:rPr sz="1330" b="1">
                <a:solidFill>
                  <a:srgbClr val="9A4E36"/>
                </a:solidFill>
                <a:latin typeface="BIZ UDGothic"/>
                <a:ea typeface="BIZ UDゴシック"/>
                <a:cs typeface="BIZ UDゴシック"/>
              </a:rPr>
              <a:t>まいじかんの きろく</a:t>
            </a:r>
          </a:p>
        </p:txBody>
      </p:sp>
      <p:sp>
        <p:nvSpPr>
          <p:cNvPr id="37" name="text"/>
          <p:cNvSpPr txBox="1"/>
          <p:nvPr/>
        </p:nvSpPr>
        <p:spPr>
          <a:xfrm>
            <a:off x="582959" y="8402389"/>
            <a:ext cx="1786383" cy="25271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989"/>
              </a:lnSpc>
            </a:pPr>
            <a:r>
              <a:rPr sz="1330" b="1">
                <a:solidFill>
                  <a:srgbClr val="9A4E36"/>
                </a:solidFill>
                <a:latin typeface="BIZ UDGothic"/>
                <a:ea typeface="BIZ UDゴシック"/>
                <a:cs typeface="BIZ UDゴシック"/>
              </a:rPr>
              <a:t>たんげんの ふりかえり</a:t>
            </a:r>
          </a:p>
        </p:txBody>
      </p:sp>
      <p:sp>
        <p:nvSpPr>
          <p:cNvPr id="38" name="text"/>
          <p:cNvSpPr txBox="1"/>
          <p:nvPr/>
        </p:nvSpPr>
        <p:spPr>
          <a:xfrm>
            <a:off x="3074640" y="2509688"/>
            <a:ext cx="1972716" cy="200025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580"/>
              </a:lnSpc>
            </a:pPr>
            <a:r>
              <a:rPr sz="1050" b="0">
                <a:solidFill>
                  <a:srgbClr val="666666"/>
                </a:solidFill>
                <a:latin typeface="BIZ UDGothic"/>
                <a:ea typeface="BIZ UDゴシック"/>
                <a:cs typeface="BIZ UDゴシック"/>
              </a:rPr>
              <a:t>できたら ◎○△に 〇を つけよう</a:t>
            </a:r>
          </a:p>
        </p:txBody>
      </p:sp>
      <p:sp>
        <p:nvSpPr>
          <p:cNvPr id="39" name="text"/>
          <p:cNvSpPr txBox="1"/>
          <p:nvPr/>
        </p:nvSpPr>
        <p:spPr>
          <a:xfrm>
            <a:off x="2477095" y="8428732"/>
            <a:ext cx="2100857" cy="200025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580"/>
              </a:lnSpc>
            </a:pPr>
            <a:r>
              <a:rPr sz="1050" b="0">
                <a:solidFill>
                  <a:srgbClr val="666666"/>
                </a:solidFill>
                <a:latin typeface="BIZ UDGothic"/>
                <a:ea typeface="BIZ UDゴシック"/>
                <a:cs typeface="BIZ UDゴシック"/>
              </a:rPr>
              <a:t>できるように なった ことを かこう</a:t>
            </a:r>
          </a:p>
        </p:txBody>
      </p:sp>
      <p:sp>
        <p:nvSpPr>
          <p:cNvPr id="40" name="text"/>
          <p:cNvSpPr txBox="1"/>
          <p:nvPr/>
        </p:nvSpPr>
        <p:spPr>
          <a:xfrm>
            <a:off x="484584" y="2856160"/>
            <a:ext cx="710951" cy="23113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820"/>
              </a:lnSpc>
            </a:pPr>
            <a:r>
              <a:rPr sz="1400" b="1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かけっこ</a:t>
            </a:r>
          </a:p>
        </p:txBody>
      </p:sp>
      <p:sp>
        <p:nvSpPr>
          <p:cNvPr id="41" name="text"/>
          <p:cNvSpPr txBox="1"/>
          <p:nvPr/>
        </p:nvSpPr>
        <p:spPr>
          <a:xfrm>
            <a:off x="3922514" y="2856160"/>
            <a:ext cx="2310705" cy="23113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820"/>
              </a:lnSpc>
            </a:pPr>
            <a:r>
              <a:rPr sz="1400" b="1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おいかけっこ・リレーあそび</a:t>
            </a:r>
          </a:p>
        </p:txBody>
      </p:sp>
      <p:sp>
        <p:nvSpPr>
          <p:cNvPr id="42" name="text"/>
          <p:cNvSpPr txBox="1"/>
          <p:nvPr/>
        </p:nvSpPr>
        <p:spPr>
          <a:xfrm>
            <a:off x="484584" y="3291631"/>
            <a:ext cx="1286470" cy="23113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820"/>
              </a:lnSpc>
            </a:pPr>
            <a:r>
              <a:rPr sz="1400" b="1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ゴムとび あそび</a:t>
            </a:r>
          </a:p>
        </p:txBody>
      </p:sp>
      <p:sp>
        <p:nvSpPr>
          <p:cNvPr id="43" name="text"/>
          <p:cNvSpPr txBox="1"/>
          <p:nvPr/>
        </p:nvSpPr>
        <p:spPr>
          <a:xfrm>
            <a:off x="3922514" y="3291631"/>
            <a:ext cx="1106983" cy="23113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820"/>
              </a:lnSpc>
            </a:pPr>
            <a:r>
              <a:rPr sz="1400" b="1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ケンパー とび</a:t>
            </a:r>
          </a:p>
        </p:txBody>
      </p:sp>
      <p:sp>
        <p:nvSpPr>
          <p:cNvPr id="44" name="text"/>
          <p:cNvSpPr txBox="1"/>
          <p:nvPr/>
        </p:nvSpPr>
        <p:spPr>
          <a:xfrm>
            <a:off x="484584" y="3727102"/>
            <a:ext cx="1293614" cy="23113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820"/>
              </a:lnSpc>
            </a:pPr>
            <a:r>
              <a:rPr sz="1400" b="1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はばとび あそび</a:t>
            </a:r>
          </a:p>
        </p:txBody>
      </p:sp>
      <p:sp>
        <p:nvSpPr>
          <p:cNvPr id="45" name="text"/>
          <p:cNvSpPr txBox="1"/>
          <p:nvPr/>
        </p:nvSpPr>
        <p:spPr>
          <a:xfrm>
            <a:off x="3922514" y="3727102"/>
            <a:ext cx="1293614" cy="23113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820"/>
              </a:lnSpc>
            </a:pPr>
            <a:r>
              <a:rPr sz="1400" b="1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たかとび あそび</a:t>
            </a:r>
          </a:p>
        </p:txBody>
      </p:sp>
      <p:sp>
        <p:nvSpPr>
          <p:cNvPr id="46" name="text"/>
          <p:cNvSpPr txBox="1"/>
          <p:nvPr/>
        </p:nvSpPr>
        <p:spPr>
          <a:xfrm>
            <a:off x="484584" y="4134594"/>
            <a:ext cx="2354609" cy="46226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820"/>
              </a:lnSpc>
            </a:pPr>
            <a:r>
              <a:rPr sz="1400" b="1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かたあしとび・りょうあしと</a:t>
            </a:r>
          </a:p>
          <a:p>
            <a:pPr algn="l">
              <a:lnSpc>
                <a:spcPts val="1820"/>
              </a:lnSpc>
            </a:pPr>
            <a:r>
              <a:rPr sz="1400" b="1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び</a:t>
            </a:r>
          </a:p>
        </p:txBody>
      </p:sp>
      <p:sp>
        <p:nvSpPr>
          <p:cNvPr id="47" name="text"/>
          <p:cNvSpPr txBox="1"/>
          <p:nvPr/>
        </p:nvSpPr>
        <p:spPr>
          <a:xfrm>
            <a:off x="2911078" y="2838301"/>
            <a:ext cx="726132" cy="26670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2100"/>
              </a:lnSpc>
            </a:pPr>
            <a:r>
              <a:rPr sz="1400" b="0" spc="280">
                <a:solidFill>
                  <a:srgbClr val="555555"/>
                </a:solidFill>
                <a:latin typeface="BIZ UDGothic"/>
                <a:ea typeface="BIZ UDゴシック"/>
                <a:cs typeface="BIZ UDゴシック"/>
              </a:rPr>
              <a:t>◎○△</a:t>
            </a:r>
          </a:p>
        </p:txBody>
      </p:sp>
      <p:sp>
        <p:nvSpPr>
          <p:cNvPr id="48" name="text"/>
          <p:cNvSpPr txBox="1"/>
          <p:nvPr/>
        </p:nvSpPr>
        <p:spPr>
          <a:xfrm>
            <a:off x="6349156" y="2838301"/>
            <a:ext cx="726132" cy="26670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2100"/>
              </a:lnSpc>
            </a:pPr>
            <a:r>
              <a:rPr sz="1400" b="0" spc="280">
                <a:solidFill>
                  <a:srgbClr val="555555"/>
                </a:solidFill>
                <a:latin typeface="BIZ UDGothic"/>
                <a:ea typeface="BIZ UDゴシック"/>
                <a:cs typeface="BIZ UDゴシック"/>
              </a:rPr>
              <a:t>◎○△</a:t>
            </a:r>
          </a:p>
        </p:txBody>
      </p:sp>
      <p:sp>
        <p:nvSpPr>
          <p:cNvPr id="49" name="text"/>
          <p:cNvSpPr txBox="1"/>
          <p:nvPr/>
        </p:nvSpPr>
        <p:spPr>
          <a:xfrm>
            <a:off x="2911078" y="3273772"/>
            <a:ext cx="726132" cy="26670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2100"/>
              </a:lnSpc>
            </a:pPr>
            <a:r>
              <a:rPr sz="1400" b="0" spc="280">
                <a:solidFill>
                  <a:srgbClr val="555555"/>
                </a:solidFill>
                <a:latin typeface="BIZ UDGothic"/>
                <a:ea typeface="BIZ UDゴシック"/>
                <a:cs typeface="BIZ UDゴシック"/>
              </a:rPr>
              <a:t>◎○△</a:t>
            </a:r>
          </a:p>
        </p:txBody>
      </p:sp>
      <p:sp>
        <p:nvSpPr>
          <p:cNvPr id="50" name="text"/>
          <p:cNvSpPr txBox="1"/>
          <p:nvPr/>
        </p:nvSpPr>
        <p:spPr>
          <a:xfrm>
            <a:off x="6349156" y="3273772"/>
            <a:ext cx="726132" cy="26670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2100"/>
              </a:lnSpc>
            </a:pPr>
            <a:r>
              <a:rPr sz="1400" b="0" spc="280">
                <a:solidFill>
                  <a:srgbClr val="555555"/>
                </a:solidFill>
                <a:latin typeface="BIZ UDGothic"/>
                <a:ea typeface="BIZ UDゴシック"/>
                <a:cs typeface="BIZ UDゴシック"/>
              </a:rPr>
              <a:t>◎○△</a:t>
            </a:r>
          </a:p>
        </p:txBody>
      </p:sp>
      <p:sp>
        <p:nvSpPr>
          <p:cNvPr id="51" name="text"/>
          <p:cNvSpPr txBox="1"/>
          <p:nvPr/>
        </p:nvSpPr>
        <p:spPr>
          <a:xfrm>
            <a:off x="2911078" y="3709243"/>
            <a:ext cx="726132" cy="26670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2100"/>
              </a:lnSpc>
            </a:pPr>
            <a:r>
              <a:rPr sz="1400" b="0" spc="280">
                <a:solidFill>
                  <a:srgbClr val="555555"/>
                </a:solidFill>
                <a:latin typeface="BIZ UDGothic"/>
                <a:ea typeface="BIZ UDゴシック"/>
                <a:cs typeface="BIZ UDゴシック"/>
              </a:rPr>
              <a:t>◎○△</a:t>
            </a:r>
          </a:p>
        </p:txBody>
      </p:sp>
      <p:sp>
        <p:nvSpPr>
          <p:cNvPr id="52" name="text"/>
          <p:cNvSpPr txBox="1"/>
          <p:nvPr/>
        </p:nvSpPr>
        <p:spPr>
          <a:xfrm>
            <a:off x="6349156" y="3709243"/>
            <a:ext cx="726132" cy="26670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2100"/>
              </a:lnSpc>
            </a:pPr>
            <a:r>
              <a:rPr sz="1400" b="0" spc="280">
                <a:solidFill>
                  <a:srgbClr val="555555"/>
                </a:solidFill>
                <a:latin typeface="BIZ UDGothic"/>
                <a:ea typeface="BIZ UDゴシック"/>
                <a:cs typeface="BIZ UDゴシック"/>
              </a:rPr>
              <a:t>◎○△</a:t>
            </a:r>
          </a:p>
        </p:txBody>
      </p:sp>
      <p:sp>
        <p:nvSpPr>
          <p:cNvPr id="53" name="text"/>
          <p:cNvSpPr txBox="1"/>
          <p:nvPr/>
        </p:nvSpPr>
        <p:spPr>
          <a:xfrm>
            <a:off x="2911078" y="4232374"/>
            <a:ext cx="726132" cy="26670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2100"/>
              </a:lnSpc>
            </a:pPr>
            <a:r>
              <a:rPr sz="1400" b="0" spc="280">
                <a:solidFill>
                  <a:srgbClr val="555555"/>
                </a:solidFill>
                <a:latin typeface="BIZ UDGothic"/>
                <a:ea typeface="BIZ UDゴシック"/>
                <a:cs typeface="BIZ UDゴシック"/>
              </a:rPr>
              <a:t>◎○△</a:t>
            </a:r>
          </a:p>
        </p:txBody>
      </p:sp>
      <p:sp>
        <p:nvSpPr>
          <p:cNvPr id="54" name="dot"/>
          <p:cNvSpPr/>
          <p:nvPr/>
        </p:nvSpPr>
        <p:spPr>
          <a:xfrm>
            <a:off x="534908" y="5203493"/>
            <a:ext cx="102361" cy="102361"/>
          </a:xfrm>
          <a:prstGeom prst="ellipse">
            <a:avLst/>
          </a:prstGeom>
          <a:solidFill>
            <a:srgbClr val="2B2B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5" name="text"/>
          <p:cNvSpPr txBox="1"/>
          <p:nvPr/>
        </p:nvSpPr>
        <p:spPr>
          <a:xfrm>
            <a:off x="769212" y="5130849"/>
            <a:ext cx="6277352" cy="247501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950"/>
              </a:lnSpc>
            </a:pPr>
            <a:r>
              <a:rPr sz="1300" b="0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まえを みて、うでを ふって はしる</a:t>
            </a:r>
          </a:p>
        </p:txBody>
      </p:sp>
      <p:sp>
        <p:nvSpPr>
          <p:cNvPr id="56" name="dot"/>
          <p:cNvSpPr/>
          <p:nvPr/>
        </p:nvSpPr>
        <p:spPr>
          <a:xfrm>
            <a:off x="534908" y="5465282"/>
            <a:ext cx="102361" cy="102361"/>
          </a:xfrm>
          <a:prstGeom prst="ellipse">
            <a:avLst/>
          </a:prstGeom>
          <a:solidFill>
            <a:srgbClr val="2B2B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7" name="text"/>
          <p:cNvSpPr txBox="1"/>
          <p:nvPr/>
        </p:nvSpPr>
        <p:spPr>
          <a:xfrm>
            <a:off x="769212" y="5392638"/>
            <a:ext cx="6277352" cy="247501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950"/>
              </a:lnSpc>
            </a:pPr>
            <a:r>
              <a:rPr sz="1300" b="0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フワッと とんで、ひざを まげて ピタッ</a:t>
            </a:r>
          </a:p>
        </p:txBody>
      </p:sp>
      <p:sp>
        <p:nvSpPr>
          <p:cNvPr id="58" name="text"/>
          <p:cNvSpPr txBox="1"/>
          <p:nvPr/>
        </p:nvSpPr>
        <p:spPr>
          <a:xfrm>
            <a:off x="395882" y="10350251"/>
            <a:ext cx="1786681" cy="161776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280"/>
              </a:lnSpc>
            </a:pPr>
            <a:r>
              <a:rPr sz="850" b="0">
                <a:solidFill>
                  <a:srgbClr val="777777"/>
                </a:solidFill>
                <a:latin typeface="BIZ UDGothic"/>
                <a:ea typeface="BIZ UDゴシック"/>
                <a:cs typeface="BIZ UDゴシック"/>
              </a:rPr>
              <a:t>できた ことが ふえたら、はなまる！</a:t>
            </a:r>
          </a:p>
        </p:txBody>
      </p:sp>
      <p:sp>
        <p:nvSpPr>
          <p:cNvPr id="59" name="text"/>
          <p:cNvSpPr txBox="1"/>
          <p:nvPr/>
        </p:nvSpPr>
        <p:spPr>
          <a:xfrm>
            <a:off x="5382220" y="10350251"/>
            <a:ext cx="1781770" cy="161776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280"/>
              </a:lnSpc>
            </a:pPr>
            <a:r>
              <a:rPr sz="850" b="0">
                <a:solidFill>
                  <a:srgbClr val="777777"/>
                </a:solidFill>
                <a:latin typeface="BIZ UDGothic"/>
                <a:ea typeface="BIZ UDゴシック"/>
                <a:cs typeface="BIZ UDゴシック"/>
              </a:rPr>
              <a:t>© School Stock｜体育 学習カード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meatebox"/>
          <p:cNvSpPr/>
          <p:nvPr/>
        </p:nvSpPr>
        <p:spPr>
          <a:xfrm>
            <a:off x="395882" y="1856333"/>
            <a:ext cx="6768107" cy="533548"/>
          </a:xfrm>
          <a:prstGeom prst="roundRect">
            <a:avLst>
              <a:gd name="adj" fmla="val 13494"/>
            </a:avLst>
          </a:prstGeom>
          <a:solidFill>
            <a:srgbClr val="F8ECE6"/>
          </a:solidFill>
          <a:ln w="9525">
            <a:solidFill>
              <a:srgbClr val="C4674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3" name="frbox"/>
          <p:cNvSpPr/>
          <p:nvPr/>
        </p:nvSpPr>
        <p:spPr>
          <a:xfrm>
            <a:off x="395882" y="8788449"/>
            <a:ext cx="6768107" cy="861119"/>
          </a:xfrm>
          <a:prstGeom prst="roundRect">
            <a:avLst>
              <a:gd name="adj" fmla="val 8361"/>
            </a:avLst>
          </a:prstGeom>
          <a:noFill/>
          <a:ln w="9525">
            <a:solidFill>
              <a:srgbClr val="C4674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4" name="kotsu"/>
          <p:cNvSpPr/>
          <p:nvPr/>
        </p:nvSpPr>
        <p:spPr>
          <a:xfrm>
            <a:off x="395882" y="4859982"/>
            <a:ext cx="6768107" cy="962471"/>
          </a:xfrm>
          <a:prstGeom prst="roundRect">
            <a:avLst>
              <a:gd name="adj" fmla="val 7480"/>
            </a:avLst>
          </a:prstGeom>
          <a:solidFill>
            <a:srgbClr val="FFFFFF"/>
          </a:solidFill>
          <a:ln w="9525">
            <a:solidFill>
              <a:srgbClr val="C4674A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5" name="chip"/>
          <p:cNvSpPr/>
          <p:nvPr/>
        </p:nvSpPr>
        <p:spPr>
          <a:xfrm>
            <a:off x="395882" y="2782788"/>
            <a:ext cx="3330029" cy="377874"/>
          </a:xfrm>
          <a:prstGeom prst="roundRect">
            <a:avLst>
              <a:gd name="adj" fmla="val 15243"/>
            </a:avLst>
          </a:prstGeom>
          <a:noFill/>
          <a:ln w="9525">
            <a:solidFill>
              <a:srgbClr val="9A9A9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6" name="chip"/>
          <p:cNvSpPr/>
          <p:nvPr/>
        </p:nvSpPr>
        <p:spPr>
          <a:xfrm>
            <a:off x="3833812" y="2782788"/>
            <a:ext cx="3330178" cy="377874"/>
          </a:xfrm>
          <a:prstGeom prst="roundRect">
            <a:avLst>
              <a:gd name="adj" fmla="val 15243"/>
            </a:avLst>
          </a:prstGeom>
          <a:noFill/>
          <a:ln w="9525">
            <a:solidFill>
              <a:srgbClr val="9A9A9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7" name="chip"/>
          <p:cNvSpPr/>
          <p:nvPr/>
        </p:nvSpPr>
        <p:spPr>
          <a:xfrm>
            <a:off x="395882" y="3218259"/>
            <a:ext cx="3330029" cy="377874"/>
          </a:xfrm>
          <a:prstGeom prst="roundRect">
            <a:avLst>
              <a:gd name="adj" fmla="val 15243"/>
            </a:avLst>
          </a:prstGeom>
          <a:noFill/>
          <a:ln w="9525">
            <a:solidFill>
              <a:srgbClr val="9A9A9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8" name="chip"/>
          <p:cNvSpPr/>
          <p:nvPr/>
        </p:nvSpPr>
        <p:spPr>
          <a:xfrm>
            <a:off x="3833812" y="3218259"/>
            <a:ext cx="3330178" cy="377874"/>
          </a:xfrm>
          <a:prstGeom prst="roundRect">
            <a:avLst>
              <a:gd name="adj" fmla="val 15243"/>
            </a:avLst>
          </a:prstGeom>
          <a:noFill/>
          <a:ln w="9525">
            <a:solidFill>
              <a:srgbClr val="9A9A9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9" name="chip"/>
          <p:cNvSpPr/>
          <p:nvPr/>
        </p:nvSpPr>
        <p:spPr>
          <a:xfrm>
            <a:off x="395882" y="3653730"/>
            <a:ext cx="3330029" cy="377874"/>
          </a:xfrm>
          <a:prstGeom prst="roundRect">
            <a:avLst>
              <a:gd name="adj" fmla="val 15243"/>
            </a:avLst>
          </a:prstGeom>
          <a:noFill/>
          <a:ln w="9525">
            <a:solidFill>
              <a:srgbClr val="9A9A9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10" name="chip"/>
          <p:cNvSpPr/>
          <p:nvPr/>
        </p:nvSpPr>
        <p:spPr>
          <a:xfrm>
            <a:off x="3833812" y="3653730"/>
            <a:ext cx="3330178" cy="377874"/>
          </a:xfrm>
          <a:prstGeom prst="roundRect">
            <a:avLst>
              <a:gd name="adj" fmla="val 15243"/>
            </a:avLst>
          </a:prstGeom>
          <a:noFill/>
          <a:ln w="9525">
            <a:solidFill>
              <a:srgbClr val="9A9A9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11" name="chip"/>
          <p:cNvSpPr/>
          <p:nvPr/>
        </p:nvSpPr>
        <p:spPr>
          <a:xfrm>
            <a:off x="395882" y="4089201"/>
            <a:ext cx="3330029" cy="377874"/>
          </a:xfrm>
          <a:prstGeom prst="roundRect">
            <a:avLst>
              <a:gd name="adj" fmla="val 15243"/>
            </a:avLst>
          </a:prstGeom>
          <a:noFill/>
          <a:ln w="9525">
            <a:solidFill>
              <a:srgbClr val="9A9A9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12" name="secmark"/>
          <p:cNvSpPr/>
          <p:nvPr/>
        </p:nvSpPr>
        <p:spPr>
          <a:xfrm>
            <a:off x="395882" y="1625649"/>
            <a:ext cx="115192" cy="115192"/>
          </a:xfrm>
          <a:prstGeom prst="roundRect">
            <a:avLst>
              <a:gd name="adj" fmla="val 25001"/>
            </a:avLst>
          </a:prstGeom>
          <a:solidFill>
            <a:srgbClr val="C467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13" name="secmark"/>
          <p:cNvSpPr/>
          <p:nvPr/>
        </p:nvSpPr>
        <p:spPr>
          <a:xfrm>
            <a:off x="395882" y="2552104"/>
            <a:ext cx="115192" cy="115192"/>
          </a:xfrm>
          <a:prstGeom prst="roundRect">
            <a:avLst>
              <a:gd name="adj" fmla="val 25001"/>
            </a:avLst>
          </a:prstGeom>
          <a:solidFill>
            <a:srgbClr val="C467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14" name="secmark"/>
          <p:cNvSpPr/>
          <p:nvPr/>
        </p:nvSpPr>
        <p:spPr>
          <a:xfrm>
            <a:off x="395882" y="4629298"/>
            <a:ext cx="115192" cy="115192"/>
          </a:xfrm>
          <a:prstGeom prst="roundRect">
            <a:avLst>
              <a:gd name="adj" fmla="val 25001"/>
            </a:avLst>
          </a:prstGeom>
          <a:solidFill>
            <a:srgbClr val="C467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15" name="secmark"/>
          <p:cNvSpPr/>
          <p:nvPr/>
        </p:nvSpPr>
        <p:spPr>
          <a:xfrm>
            <a:off x="395882" y="5984676"/>
            <a:ext cx="115192" cy="115192"/>
          </a:xfrm>
          <a:prstGeom prst="roundRect">
            <a:avLst>
              <a:gd name="adj" fmla="val 25001"/>
            </a:avLst>
          </a:prstGeom>
          <a:solidFill>
            <a:srgbClr val="C467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16" name="secmark"/>
          <p:cNvSpPr/>
          <p:nvPr/>
        </p:nvSpPr>
        <p:spPr>
          <a:xfrm>
            <a:off x="395882" y="8557766"/>
            <a:ext cx="115192" cy="115192"/>
          </a:xfrm>
          <a:prstGeom prst="roundRect">
            <a:avLst>
              <a:gd name="adj" fmla="val 25001"/>
            </a:avLst>
          </a:prstGeom>
          <a:solidFill>
            <a:srgbClr val="C467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17" name="serieslab"/>
          <p:cNvSpPr/>
          <p:nvPr/>
        </p:nvSpPr>
        <p:spPr>
          <a:xfrm>
            <a:off x="395882" y="359866"/>
            <a:ext cx="3313658" cy="257472"/>
          </a:xfrm>
          <a:prstGeom prst="roundRect">
            <a:avLst>
              <a:gd name="adj" fmla="val 13982"/>
            </a:avLst>
          </a:prstGeom>
          <a:solidFill>
            <a:srgbClr val="C467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cxnSp>
        <p:nvCxnSpPr>
          <p:cNvPr id="18" name="line"/>
          <p:cNvCxnSpPr/>
          <p:nvPr/>
        </p:nvCxnSpPr>
        <p:spPr>
          <a:xfrm>
            <a:off x="395882" y="1463426"/>
            <a:ext cx="6768108" cy="0"/>
          </a:xfrm>
          <a:prstGeom prst="line">
            <a:avLst/>
          </a:prstGeom>
          <a:ln w="38100">
            <a:solidFill>
              <a:srgbClr val="C4674A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line"/>
          <p:cNvCxnSpPr/>
          <p:nvPr/>
        </p:nvCxnSpPr>
        <p:spPr>
          <a:xfrm>
            <a:off x="513308" y="2294036"/>
            <a:ext cx="6533257" cy="0"/>
          </a:xfrm>
          <a:prstGeom prst="line">
            <a:avLst/>
          </a:prstGeom>
          <a:ln w="9525">
            <a:solidFill>
              <a:srgbClr val="2B2B2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line"/>
          <p:cNvCxnSpPr/>
          <p:nvPr/>
        </p:nvCxnSpPr>
        <p:spPr>
          <a:xfrm>
            <a:off x="513308" y="9219009"/>
            <a:ext cx="6533257" cy="0"/>
          </a:xfrm>
          <a:prstGeom prst="line">
            <a:avLst/>
          </a:prstGeom>
          <a:ln w="9525">
            <a:solidFill>
              <a:srgbClr val="2B2B2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line"/>
          <p:cNvCxnSpPr/>
          <p:nvPr/>
        </p:nvCxnSpPr>
        <p:spPr>
          <a:xfrm>
            <a:off x="513308" y="9560867"/>
            <a:ext cx="6533257" cy="0"/>
          </a:xfrm>
          <a:prstGeom prst="line">
            <a:avLst/>
          </a:prstGeom>
          <a:ln w="9525">
            <a:solidFill>
              <a:srgbClr val="2B2B2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line"/>
          <p:cNvCxnSpPr/>
          <p:nvPr/>
        </p:nvCxnSpPr>
        <p:spPr>
          <a:xfrm>
            <a:off x="395882" y="1314003"/>
            <a:ext cx="575965" cy="0"/>
          </a:xfrm>
          <a:prstGeom prst="line">
            <a:avLst/>
          </a:prstGeom>
          <a:ln w="9525">
            <a:solidFill>
              <a:srgbClr val="2B2B2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line"/>
          <p:cNvCxnSpPr/>
          <p:nvPr/>
        </p:nvCxnSpPr>
        <p:spPr>
          <a:xfrm>
            <a:off x="1079748" y="1314003"/>
            <a:ext cx="543818" cy="0"/>
          </a:xfrm>
          <a:prstGeom prst="line">
            <a:avLst/>
          </a:prstGeom>
          <a:ln w="9525">
            <a:solidFill>
              <a:srgbClr val="2B2B2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" name="line"/>
          <p:cNvCxnSpPr/>
          <p:nvPr/>
        </p:nvCxnSpPr>
        <p:spPr>
          <a:xfrm>
            <a:off x="1731466" y="1314003"/>
            <a:ext cx="2231975" cy="0"/>
          </a:xfrm>
          <a:prstGeom prst="line">
            <a:avLst/>
          </a:prstGeom>
          <a:ln w="9525">
            <a:solidFill>
              <a:srgbClr val="2B2B2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25" name="Table 24"/>
          <p:cNvGraphicFramePr>
            <a:graphicFrameLocks noGrp="1"/>
          </p:cNvGraphicFramePr>
          <p:nvPr/>
        </p:nvGraphicFramePr>
        <p:xfrm>
          <a:off x="395882" y="6215360"/>
          <a:ext cx="6758581" cy="2170655"/>
        </p:xfrm>
        <a:graphic>
          <a:graphicData uri="http://schemas.openxmlformats.org/drawingml/2006/table">
            <a:tbl>
              <a:tblPr/>
              <a:tblGrid>
                <a:gridCol w="323998"/>
                <a:gridCol w="5318670"/>
                <a:gridCol w="1115913"/>
              </a:tblGrid>
              <a:tr h="281285">
                <a:tc>
                  <a:txBody>
                    <a:bodyPr wrap="square"/>
                    <a:lstStyle/>
                    <a:p>
                      <a:pPr algn="ctr"/>
                      <a:r>
                        <a:rPr sz="1050" b="1">
                          <a:solidFill>
                            <a:srgbClr val="9A4E36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じ</a:t>
                      </a:r>
                    </a:p>
                  </a:txBody>
                  <a:tcPr marL="50400" marR="50400" marT="14400" marB="14400" anchor="ctr">
                    <a:solidFill>
                      <a:srgbClr val="F8ECE6"/>
                    </a:solidFill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050" b="1">
                          <a:solidFill>
                            <a:srgbClr val="9A4E36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きょうの めあて・した こと</a:t>
                      </a:r>
                    </a:p>
                  </a:txBody>
                  <a:tcPr marL="50400" marR="50400" marT="14400" marB="14400" anchor="ctr">
                    <a:solidFill>
                      <a:srgbClr val="F8ECE6"/>
                    </a:solidFill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050" b="1">
                          <a:solidFill>
                            <a:srgbClr val="9A4E36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できばえ</a:t>
                      </a:r>
                    </a:p>
                  </a:txBody>
                  <a:tcPr marL="50400" marR="50400" marT="14400" marB="14400" anchor="ctr">
                    <a:solidFill>
                      <a:srgbClr val="F8ECE6"/>
                    </a:solidFill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</a:tr>
              <a:tr h="377874">
                <a:tc>
                  <a:txBody>
                    <a:bodyPr wrap="square"/>
                    <a:lstStyle/>
                    <a:p>
                      <a:pPr algn="ctr"/>
                      <a:r>
                        <a:rPr sz="1300" b="1">
                          <a:solidFill>
                            <a:srgbClr val="9A4E36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1</a:t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300" b="0">
                          <a:solidFill>
                            <a:srgbClr val="2B2B2B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/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400" b="0" spc="252">
                          <a:solidFill>
                            <a:srgbClr val="555555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◎ ○ △</a:t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</a:tr>
              <a:tr h="377874">
                <a:tc>
                  <a:txBody>
                    <a:bodyPr wrap="square"/>
                    <a:lstStyle/>
                    <a:p>
                      <a:pPr algn="ctr"/>
                      <a:r>
                        <a:rPr sz="1300" b="1">
                          <a:solidFill>
                            <a:srgbClr val="9A4E36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2</a:t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300" b="0">
                          <a:solidFill>
                            <a:srgbClr val="2B2B2B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/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400" b="0" spc="252">
                          <a:solidFill>
                            <a:srgbClr val="555555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◎ ○ △</a:t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</a:tr>
              <a:tr h="377874">
                <a:tc>
                  <a:txBody>
                    <a:bodyPr wrap="square"/>
                    <a:lstStyle/>
                    <a:p>
                      <a:pPr algn="ctr"/>
                      <a:r>
                        <a:rPr sz="1300" b="1">
                          <a:solidFill>
                            <a:srgbClr val="9A4E36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3</a:t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300" b="0">
                          <a:solidFill>
                            <a:srgbClr val="2B2B2B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/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400" b="0" spc="252">
                          <a:solidFill>
                            <a:srgbClr val="555555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◎ ○ △</a:t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</a:tr>
              <a:tr h="377874">
                <a:tc>
                  <a:txBody>
                    <a:bodyPr wrap="square"/>
                    <a:lstStyle/>
                    <a:p>
                      <a:pPr algn="ctr"/>
                      <a:r>
                        <a:rPr sz="1300" b="1">
                          <a:solidFill>
                            <a:srgbClr val="9A4E36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4</a:t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300" b="0">
                          <a:solidFill>
                            <a:srgbClr val="2B2B2B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/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400" b="0" spc="252">
                          <a:solidFill>
                            <a:srgbClr val="555555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◎ ○ △</a:t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</a:tr>
              <a:tr h="377874">
                <a:tc>
                  <a:txBody>
                    <a:bodyPr wrap="square"/>
                    <a:lstStyle/>
                    <a:p>
                      <a:pPr algn="ctr"/>
                      <a:r>
                        <a:rPr sz="1300" b="1">
                          <a:solidFill>
                            <a:srgbClr val="9A4E36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5</a:t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300" b="0">
                          <a:solidFill>
                            <a:srgbClr val="2B2B2B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/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400" b="0" spc="252">
                          <a:solidFill>
                            <a:srgbClr val="555555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◎ ○ △</a:t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</a:tr>
            </a:tbl>
          </a:graphicData>
        </a:graphic>
      </p:graphicFrame>
      <p:pic>
        <p:nvPicPr>
          <p:cNvPr id="26" name="illust" descr="riko_pe_suiei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26719" y="394591"/>
            <a:ext cx="902546" cy="902546"/>
          </a:xfrm>
          <a:prstGeom prst="rect">
            <a:avLst/>
          </a:prstGeom>
        </p:spPr>
      </p:pic>
      <p:sp>
        <p:nvSpPr>
          <p:cNvPr id="27" name="arttile"/>
          <p:cNvSpPr/>
          <p:nvPr/>
        </p:nvSpPr>
        <p:spPr>
          <a:xfrm>
            <a:off x="6191994" y="359866"/>
            <a:ext cx="971996" cy="971996"/>
          </a:xfrm>
          <a:prstGeom prst="roundRect">
            <a:avLst>
              <a:gd name="adj" fmla="val 9259"/>
            </a:avLst>
          </a:prstGeom>
          <a:noFill/>
          <a:ln w="9525">
            <a:solidFill>
              <a:srgbClr val="C4674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28" name="text"/>
          <p:cNvSpPr txBox="1"/>
          <p:nvPr/>
        </p:nvSpPr>
        <p:spPr>
          <a:xfrm>
            <a:off x="467882" y="1086594"/>
            <a:ext cx="503964" cy="227409"/>
          </a:xfrm>
          <a:prstGeom prst="rect">
            <a:avLst/>
          </a:prstGeom>
          <a:noFill/>
        </p:spPr>
        <p:txBody>
          <a:bodyPr wrap="none" lIns="0" rIns="0" tIns="0" bIns="0" anchor="b">
            <a:spAutoFit/>
          </a:bodyPr>
          <a:lstStyle/>
          <a:p>
            <a:pPr algn="l">
              <a:lnSpc>
                <a:spcPts val="1580"/>
              </a:lnSpc>
            </a:pPr>
            <a:r>
              <a:rPr sz="1050" b="0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くみ</a:t>
            </a:r>
          </a:p>
        </p:txBody>
      </p:sp>
      <p:sp>
        <p:nvSpPr>
          <p:cNvPr id="29" name="text"/>
          <p:cNvSpPr txBox="1"/>
          <p:nvPr/>
        </p:nvSpPr>
        <p:spPr>
          <a:xfrm>
            <a:off x="1151748" y="1086594"/>
            <a:ext cx="471817" cy="227409"/>
          </a:xfrm>
          <a:prstGeom prst="rect">
            <a:avLst/>
          </a:prstGeom>
          <a:noFill/>
        </p:spPr>
        <p:txBody>
          <a:bodyPr wrap="none" lIns="0" rIns="0" tIns="0" bIns="0" anchor="b">
            <a:spAutoFit/>
          </a:bodyPr>
          <a:lstStyle/>
          <a:p>
            <a:pPr algn="l">
              <a:lnSpc>
                <a:spcPts val="1580"/>
              </a:lnSpc>
            </a:pPr>
            <a:r>
              <a:rPr sz="1050" b="0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ばん</a:t>
            </a:r>
          </a:p>
        </p:txBody>
      </p:sp>
      <p:sp>
        <p:nvSpPr>
          <p:cNvPr id="30" name="text"/>
          <p:cNvSpPr txBox="1"/>
          <p:nvPr/>
        </p:nvSpPr>
        <p:spPr>
          <a:xfrm>
            <a:off x="1803466" y="1086594"/>
            <a:ext cx="2159975" cy="227409"/>
          </a:xfrm>
          <a:prstGeom prst="rect">
            <a:avLst/>
          </a:prstGeom>
          <a:noFill/>
        </p:spPr>
        <p:txBody>
          <a:bodyPr wrap="none" lIns="0" rIns="0" tIns="0" bIns="0" anchor="b">
            <a:spAutoFit/>
          </a:bodyPr>
          <a:lstStyle/>
          <a:p>
            <a:pPr algn="l">
              <a:lnSpc>
                <a:spcPts val="1580"/>
              </a:lnSpc>
            </a:pPr>
            <a:r>
              <a:rPr sz="1050" b="0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なまえ</a:t>
            </a:r>
          </a:p>
        </p:txBody>
      </p:sp>
      <p:sp>
        <p:nvSpPr>
          <p:cNvPr id="31" name="text"/>
          <p:cNvSpPr txBox="1"/>
          <p:nvPr/>
        </p:nvSpPr>
        <p:spPr>
          <a:xfrm>
            <a:off x="503882" y="359866"/>
            <a:ext cx="3205658" cy="257472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580"/>
              </a:lnSpc>
            </a:pPr>
            <a:r>
              <a:rPr sz="1050" b="1">
                <a:solidFill>
                  <a:srgbClr val="FFFFFF"/>
                </a:solidFill>
                <a:latin typeface="BIZ UDGothic"/>
                <a:ea typeface="BIZ UDゴシック"/>
                <a:cs typeface="BIZ UDゴシック"/>
              </a:rPr>
              <a:t>たいいく がくしゅうカード 低学年（1・2年）</a:t>
            </a:r>
          </a:p>
        </p:txBody>
      </p:sp>
      <p:sp>
        <p:nvSpPr>
          <p:cNvPr id="32" name="text"/>
          <p:cNvSpPr txBox="1"/>
          <p:nvPr/>
        </p:nvSpPr>
        <p:spPr>
          <a:xfrm>
            <a:off x="395882" y="674935"/>
            <a:ext cx="5652194" cy="325338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2560"/>
              </a:lnSpc>
            </a:pPr>
            <a:r>
              <a:rPr sz="2100" b="1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みずあそび</a:t>
            </a:r>
          </a:p>
        </p:txBody>
      </p:sp>
      <p:sp>
        <p:nvSpPr>
          <p:cNvPr id="33" name="text"/>
          <p:cNvSpPr txBox="1"/>
          <p:nvPr/>
        </p:nvSpPr>
        <p:spPr>
          <a:xfrm>
            <a:off x="582959" y="1556891"/>
            <a:ext cx="1442888" cy="25271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989"/>
              </a:lnSpc>
            </a:pPr>
            <a:r>
              <a:rPr sz="1330" b="1">
                <a:solidFill>
                  <a:srgbClr val="9A4E36"/>
                </a:solidFill>
                <a:latin typeface="BIZ UDGothic"/>
                <a:ea typeface="BIZ UDゴシック"/>
                <a:cs typeface="BIZ UDゴシック"/>
              </a:rPr>
              <a:t>たんげんの めあて</a:t>
            </a:r>
          </a:p>
        </p:txBody>
      </p:sp>
      <p:sp>
        <p:nvSpPr>
          <p:cNvPr id="34" name="text"/>
          <p:cNvSpPr txBox="1"/>
          <p:nvPr/>
        </p:nvSpPr>
        <p:spPr>
          <a:xfrm>
            <a:off x="582959" y="2483346"/>
            <a:ext cx="2208758" cy="25271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989"/>
              </a:lnSpc>
            </a:pPr>
            <a:r>
              <a:rPr sz="1330" b="1">
                <a:solidFill>
                  <a:srgbClr val="9A4E36"/>
                </a:solidFill>
                <a:latin typeface="BIZ UDGothic"/>
                <a:ea typeface="BIZ UDゴシック"/>
                <a:cs typeface="BIZ UDゴシック"/>
              </a:rPr>
              <a:t>できるように なりたい こと</a:t>
            </a:r>
          </a:p>
        </p:txBody>
      </p:sp>
      <p:sp>
        <p:nvSpPr>
          <p:cNvPr id="35" name="text"/>
          <p:cNvSpPr txBox="1"/>
          <p:nvPr/>
        </p:nvSpPr>
        <p:spPr>
          <a:xfrm>
            <a:off x="582959" y="4560540"/>
            <a:ext cx="1333053" cy="25271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989"/>
              </a:lnSpc>
            </a:pPr>
            <a:r>
              <a:rPr sz="1330" b="1">
                <a:solidFill>
                  <a:srgbClr val="9A4E36"/>
                </a:solidFill>
                <a:latin typeface="BIZ UDGothic"/>
                <a:ea typeface="BIZ UDゴシック"/>
                <a:cs typeface="BIZ UDゴシック"/>
              </a:rPr>
              <a:t>うまく なる コツ</a:t>
            </a:r>
          </a:p>
        </p:txBody>
      </p:sp>
      <p:sp>
        <p:nvSpPr>
          <p:cNvPr id="36" name="text"/>
          <p:cNvSpPr txBox="1"/>
          <p:nvPr/>
        </p:nvSpPr>
        <p:spPr>
          <a:xfrm>
            <a:off x="582959" y="5915917"/>
            <a:ext cx="1629816" cy="25271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989"/>
              </a:lnSpc>
            </a:pPr>
            <a:r>
              <a:rPr sz="1330" b="1">
                <a:solidFill>
                  <a:srgbClr val="9A4E36"/>
                </a:solidFill>
                <a:latin typeface="BIZ UDGothic"/>
                <a:ea typeface="BIZ UDゴシック"/>
                <a:cs typeface="BIZ UDゴシック"/>
              </a:rPr>
              <a:t>まいじかんの きろく</a:t>
            </a:r>
          </a:p>
        </p:txBody>
      </p:sp>
      <p:sp>
        <p:nvSpPr>
          <p:cNvPr id="37" name="text"/>
          <p:cNvSpPr txBox="1"/>
          <p:nvPr/>
        </p:nvSpPr>
        <p:spPr>
          <a:xfrm>
            <a:off x="582959" y="8489007"/>
            <a:ext cx="1786383" cy="25271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989"/>
              </a:lnSpc>
            </a:pPr>
            <a:r>
              <a:rPr sz="1330" b="1">
                <a:solidFill>
                  <a:srgbClr val="9A4E36"/>
                </a:solidFill>
                <a:latin typeface="BIZ UDGothic"/>
                <a:ea typeface="BIZ UDゴシック"/>
                <a:cs typeface="BIZ UDゴシック"/>
              </a:rPr>
              <a:t>たんげんの ふりかえり</a:t>
            </a:r>
          </a:p>
        </p:txBody>
      </p:sp>
      <p:sp>
        <p:nvSpPr>
          <p:cNvPr id="38" name="text"/>
          <p:cNvSpPr txBox="1"/>
          <p:nvPr/>
        </p:nvSpPr>
        <p:spPr>
          <a:xfrm>
            <a:off x="2899469" y="2509688"/>
            <a:ext cx="1972716" cy="200025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580"/>
              </a:lnSpc>
            </a:pPr>
            <a:r>
              <a:rPr sz="1050" b="0">
                <a:solidFill>
                  <a:srgbClr val="666666"/>
                </a:solidFill>
                <a:latin typeface="BIZ UDGothic"/>
                <a:ea typeface="BIZ UDゴシック"/>
                <a:cs typeface="BIZ UDゴシック"/>
              </a:rPr>
              <a:t>できたら ◎○△に 〇を つけよう</a:t>
            </a:r>
          </a:p>
        </p:txBody>
      </p:sp>
      <p:sp>
        <p:nvSpPr>
          <p:cNvPr id="39" name="text"/>
          <p:cNvSpPr txBox="1"/>
          <p:nvPr/>
        </p:nvSpPr>
        <p:spPr>
          <a:xfrm>
            <a:off x="2477095" y="8515350"/>
            <a:ext cx="2100857" cy="200025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580"/>
              </a:lnSpc>
            </a:pPr>
            <a:r>
              <a:rPr sz="1050" b="0">
                <a:solidFill>
                  <a:srgbClr val="666666"/>
                </a:solidFill>
                <a:latin typeface="BIZ UDGothic"/>
                <a:ea typeface="BIZ UDゴシック"/>
                <a:cs typeface="BIZ UDゴシック"/>
              </a:rPr>
              <a:t>できるように なった ことを かこう</a:t>
            </a:r>
          </a:p>
        </p:txBody>
      </p:sp>
      <p:sp>
        <p:nvSpPr>
          <p:cNvPr id="40" name="text"/>
          <p:cNvSpPr txBox="1"/>
          <p:nvPr/>
        </p:nvSpPr>
        <p:spPr>
          <a:xfrm>
            <a:off x="484584" y="2856160"/>
            <a:ext cx="1066502" cy="23113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820"/>
              </a:lnSpc>
            </a:pPr>
            <a:r>
              <a:rPr sz="1400" b="1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みずかけっこ</a:t>
            </a:r>
          </a:p>
        </p:txBody>
      </p:sp>
      <p:sp>
        <p:nvSpPr>
          <p:cNvPr id="41" name="text"/>
          <p:cNvSpPr txBox="1"/>
          <p:nvPr/>
        </p:nvSpPr>
        <p:spPr>
          <a:xfrm>
            <a:off x="3922514" y="2856160"/>
            <a:ext cx="2182266" cy="23113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820"/>
              </a:lnSpc>
            </a:pPr>
            <a:r>
              <a:rPr sz="1400" b="1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ワニさん・カニさん あるき</a:t>
            </a:r>
          </a:p>
        </p:txBody>
      </p:sp>
      <p:sp>
        <p:nvSpPr>
          <p:cNvPr id="42" name="text"/>
          <p:cNvSpPr txBox="1"/>
          <p:nvPr/>
        </p:nvSpPr>
        <p:spPr>
          <a:xfrm>
            <a:off x="484584" y="3291631"/>
            <a:ext cx="1955155" cy="23113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820"/>
              </a:lnSpc>
            </a:pPr>
            <a:r>
              <a:rPr sz="1400" b="1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もぐりっこ（かおつけ）</a:t>
            </a:r>
          </a:p>
        </p:txBody>
      </p:sp>
      <p:sp>
        <p:nvSpPr>
          <p:cNvPr id="43" name="text"/>
          <p:cNvSpPr txBox="1"/>
          <p:nvPr/>
        </p:nvSpPr>
        <p:spPr>
          <a:xfrm>
            <a:off x="3922514" y="3291631"/>
            <a:ext cx="1649015" cy="23113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820"/>
              </a:lnSpc>
            </a:pPr>
            <a:r>
              <a:rPr sz="1400" b="1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ぶくぶく バブリング</a:t>
            </a:r>
          </a:p>
        </p:txBody>
      </p:sp>
      <p:sp>
        <p:nvSpPr>
          <p:cNvPr id="44" name="text"/>
          <p:cNvSpPr txBox="1"/>
          <p:nvPr/>
        </p:nvSpPr>
        <p:spPr>
          <a:xfrm>
            <a:off x="484584" y="3727102"/>
            <a:ext cx="888801" cy="23113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820"/>
              </a:lnSpc>
            </a:pPr>
            <a:r>
              <a:rPr sz="1400" b="1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だるまうき</a:t>
            </a:r>
          </a:p>
        </p:txBody>
      </p:sp>
      <p:sp>
        <p:nvSpPr>
          <p:cNvPr id="45" name="text"/>
          <p:cNvSpPr txBox="1"/>
          <p:nvPr/>
        </p:nvSpPr>
        <p:spPr>
          <a:xfrm>
            <a:off x="3922514" y="3727102"/>
            <a:ext cx="710951" cy="23113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820"/>
              </a:lnSpc>
            </a:pPr>
            <a:r>
              <a:rPr sz="1400" b="1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ふしうき</a:t>
            </a:r>
          </a:p>
        </p:txBody>
      </p:sp>
      <p:sp>
        <p:nvSpPr>
          <p:cNvPr id="46" name="text"/>
          <p:cNvSpPr txBox="1"/>
          <p:nvPr/>
        </p:nvSpPr>
        <p:spPr>
          <a:xfrm>
            <a:off x="484584" y="4162573"/>
            <a:ext cx="533251" cy="23113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820"/>
              </a:lnSpc>
            </a:pPr>
            <a:r>
              <a:rPr sz="1400" b="1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けのび</a:t>
            </a:r>
          </a:p>
        </p:txBody>
      </p:sp>
      <p:sp>
        <p:nvSpPr>
          <p:cNvPr id="47" name="text"/>
          <p:cNvSpPr txBox="1"/>
          <p:nvPr/>
        </p:nvSpPr>
        <p:spPr>
          <a:xfrm>
            <a:off x="2911078" y="2838301"/>
            <a:ext cx="726132" cy="26670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2100"/>
              </a:lnSpc>
            </a:pPr>
            <a:r>
              <a:rPr sz="1400" b="0" spc="280">
                <a:solidFill>
                  <a:srgbClr val="555555"/>
                </a:solidFill>
                <a:latin typeface="BIZ UDGothic"/>
                <a:ea typeface="BIZ UDゴシック"/>
                <a:cs typeface="BIZ UDゴシック"/>
              </a:rPr>
              <a:t>◎○△</a:t>
            </a:r>
          </a:p>
        </p:txBody>
      </p:sp>
      <p:sp>
        <p:nvSpPr>
          <p:cNvPr id="48" name="text"/>
          <p:cNvSpPr txBox="1"/>
          <p:nvPr/>
        </p:nvSpPr>
        <p:spPr>
          <a:xfrm>
            <a:off x="6349156" y="2838301"/>
            <a:ext cx="726132" cy="26670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2100"/>
              </a:lnSpc>
            </a:pPr>
            <a:r>
              <a:rPr sz="1400" b="0" spc="280">
                <a:solidFill>
                  <a:srgbClr val="555555"/>
                </a:solidFill>
                <a:latin typeface="BIZ UDGothic"/>
                <a:ea typeface="BIZ UDゴシック"/>
                <a:cs typeface="BIZ UDゴシック"/>
              </a:rPr>
              <a:t>◎○△</a:t>
            </a:r>
          </a:p>
        </p:txBody>
      </p:sp>
      <p:sp>
        <p:nvSpPr>
          <p:cNvPr id="49" name="text"/>
          <p:cNvSpPr txBox="1"/>
          <p:nvPr/>
        </p:nvSpPr>
        <p:spPr>
          <a:xfrm>
            <a:off x="2911078" y="3273772"/>
            <a:ext cx="726132" cy="26670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2100"/>
              </a:lnSpc>
            </a:pPr>
            <a:r>
              <a:rPr sz="1400" b="0" spc="280">
                <a:solidFill>
                  <a:srgbClr val="555555"/>
                </a:solidFill>
                <a:latin typeface="BIZ UDGothic"/>
                <a:ea typeface="BIZ UDゴシック"/>
                <a:cs typeface="BIZ UDゴシック"/>
              </a:rPr>
              <a:t>◎○△</a:t>
            </a:r>
          </a:p>
        </p:txBody>
      </p:sp>
      <p:sp>
        <p:nvSpPr>
          <p:cNvPr id="50" name="text"/>
          <p:cNvSpPr txBox="1"/>
          <p:nvPr/>
        </p:nvSpPr>
        <p:spPr>
          <a:xfrm>
            <a:off x="6349156" y="3273772"/>
            <a:ext cx="726132" cy="26670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2100"/>
              </a:lnSpc>
            </a:pPr>
            <a:r>
              <a:rPr sz="1400" b="0" spc="280">
                <a:solidFill>
                  <a:srgbClr val="555555"/>
                </a:solidFill>
                <a:latin typeface="BIZ UDGothic"/>
                <a:ea typeface="BIZ UDゴシック"/>
                <a:cs typeface="BIZ UDゴシック"/>
              </a:rPr>
              <a:t>◎○△</a:t>
            </a:r>
          </a:p>
        </p:txBody>
      </p:sp>
      <p:sp>
        <p:nvSpPr>
          <p:cNvPr id="51" name="text"/>
          <p:cNvSpPr txBox="1"/>
          <p:nvPr/>
        </p:nvSpPr>
        <p:spPr>
          <a:xfrm>
            <a:off x="2911078" y="3709243"/>
            <a:ext cx="726132" cy="26670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2100"/>
              </a:lnSpc>
            </a:pPr>
            <a:r>
              <a:rPr sz="1400" b="0" spc="280">
                <a:solidFill>
                  <a:srgbClr val="555555"/>
                </a:solidFill>
                <a:latin typeface="BIZ UDGothic"/>
                <a:ea typeface="BIZ UDゴシック"/>
                <a:cs typeface="BIZ UDゴシック"/>
              </a:rPr>
              <a:t>◎○△</a:t>
            </a:r>
          </a:p>
        </p:txBody>
      </p:sp>
      <p:sp>
        <p:nvSpPr>
          <p:cNvPr id="52" name="text"/>
          <p:cNvSpPr txBox="1"/>
          <p:nvPr/>
        </p:nvSpPr>
        <p:spPr>
          <a:xfrm>
            <a:off x="6349156" y="3709243"/>
            <a:ext cx="726132" cy="26670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2100"/>
              </a:lnSpc>
            </a:pPr>
            <a:r>
              <a:rPr sz="1400" b="0" spc="280">
                <a:solidFill>
                  <a:srgbClr val="555555"/>
                </a:solidFill>
                <a:latin typeface="BIZ UDGothic"/>
                <a:ea typeface="BIZ UDゴシック"/>
                <a:cs typeface="BIZ UDゴシック"/>
              </a:rPr>
              <a:t>◎○△</a:t>
            </a:r>
          </a:p>
        </p:txBody>
      </p:sp>
      <p:sp>
        <p:nvSpPr>
          <p:cNvPr id="53" name="text"/>
          <p:cNvSpPr txBox="1"/>
          <p:nvPr/>
        </p:nvSpPr>
        <p:spPr>
          <a:xfrm>
            <a:off x="2911078" y="4144714"/>
            <a:ext cx="726132" cy="26670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2100"/>
              </a:lnSpc>
            </a:pPr>
            <a:r>
              <a:rPr sz="1400" b="0" spc="280">
                <a:solidFill>
                  <a:srgbClr val="555555"/>
                </a:solidFill>
                <a:latin typeface="BIZ UDGothic"/>
                <a:ea typeface="BIZ UDゴシック"/>
                <a:cs typeface="BIZ UDゴシック"/>
              </a:rPr>
              <a:t>◎○△</a:t>
            </a:r>
          </a:p>
        </p:txBody>
      </p:sp>
      <p:sp>
        <p:nvSpPr>
          <p:cNvPr id="54" name="dot"/>
          <p:cNvSpPr/>
          <p:nvPr/>
        </p:nvSpPr>
        <p:spPr>
          <a:xfrm>
            <a:off x="534908" y="5028323"/>
            <a:ext cx="102361" cy="102361"/>
          </a:xfrm>
          <a:prstGeom prst="ellipse">
            <a:avLst/>
          </a:prstGeom>
          <a:solidFill>
            <a:srgbClr val="2B2B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5" name="text"/>
          <p:cNvSpPr txBox="1"/>
          <p:nvPr/>
        </p:nvSpPr>
        <p:spPr>
          <a:xfrm>
            <a:off x="769212" y="4955678"/>
            <a:ext cx="6277352" cy="247501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950"/>
              </a:lnSpc>
            </a:pPr>
            <a:r>
              <a:rPr sz="1300" b="0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みずの なかで ゆっくり いきを はく</a:t>
            </a:r>
          </a:p>
        </p:txBody>
      </p:sp>
      <p:sp>
        <p:nvSpPr>
          <p:cNvPr id="56" name="dot"/>
          <p:cNvSpPr/>
          <p:nvPr/>
        </p:nvSpPr>
        <p:spPr>
          <a:xfrm>
            <a:off x="534908" y="5290111"/>
            <a:ext cx="102361" cy="102361"/>
          </a:xfrm>
          <a:prstGeom prst="ellipse">
            <a:avLst/>
          </a:prstGeom>
          <a:solidFill>
            <a:srgbClr val="2B2B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7" name="text"/>
          <p:cNvSpPr txBox="1"/>
          <p:nvPr/>
        </p:nvSpPr>
        <p:spPr>
          <a:xfrm>
            <a:off x="769212" y="5217467"/>
            <a:ext cx="6277352" cy="247501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950"/>
              </a:lnSpc>
            </a:pPr>
            <a:r>
              <a:rPr sz="1300" b="0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ちからを ぬくと からだが うくよ</a:t>
            </a:r>
          </a:p>
        </p:txBody>
      </p:sp>
      <p:sp>
        <p:nvSpPr>
          <p:cNvPr id="58" name="dot"/>
          <p:cNvSpPr/>
          <p:nvPr/>
        </p:nvSpPr>
        <p:spPr>
          <a:xfrm>
            <a:off x="534908" y="5551900"/>
            <a:ext cx="102361" cy="102361"/>
          </a:xfrm>
          <a:prstGeom prst="ellipse">
            <a:avLst/>
          </a:prstGeom>
          <a:solidFill>
            <a:srgbClr val="2B2B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9" name="text"/>
          <p:cNvSpPr txBox="1"/>
          <p:nvPr/>
        </p:nvSpPr>
        <p:spPr>
          <a:xfrm>
            <a:off x="769212" y="5479256"/>
            <a:ext cx="6277352" cy="247501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950"/>
              </a:lnSpc>
            </a:pPr>
            <a:r>
              <a:rPr sz="1300" b="0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プールサイドは あるく</a:t>
            </a:r>
          </a:p>
        </p:txBody>
      </p:sp>
      <p:sp>
        <p:nvSpPr>
          <p:cNvPr id="60" name="text"/>
          <p:cNvSpPr txBox="1"/>
          <p:nvPr/>
        </p:nvSpPr>
        <p:spPr>
          <a:xfrm>
            <a:off x="395882" y="10350251"/>
            <a:ext cx="1786681" cy="161776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280"/>
              </a:lnSpc>
            </a:pPr>
            <a:r>
              <a:rPr sz="850" b="0">
                <a:solidFill>
                  <a:srgbClr val="777777"/>
                </a:solidFill>
                <a:latin typeface="BIZ UDGothic"/>
                <a:ea typeface="BIZ UDゴシック"/>
                <a:cs typeface="BIZ UDゴシック"/>
              </a:rPr>
              <a:t>できた ことが ふえたら、はなまる！</a:t>
            </a:r>
          </a:p>
        </p:txBody>
      </p:sp>
      <p:sp>
        <p:nvSpPr>
          <p:cNvPr id="61" name="text"/>
          <p:cNvSpPr txBox="1"/>
          <p:nvPr/>
        </p:nvSpPr>
        <p:spPr>
          <a:xfrm>
            <a:off x="5382220" y="10350251"/>
            <a:ext cx="1781770" cy="161776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280"/>
              </a:lnSpc>
            </a:pPr>
            <a:r>
              <a:rPr sz="850" b="0">
                <a:solidFill>
                  <a:srgbClr val="777777"/>
                </a:solidFill>
                <a:latin typeface="BIZ UDGothic"/>
                <a:ea typeface="BIZ UDゴシック"/>
                <a:cs typeface="BIZ UDゴシック"/>
              </a:rPr>
              <a:t>© School Stock｜体育 学習カード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meatebox"/>
          <p:cNvSpPr/>
          <p:nvPr/>
        </p:nvSpPr>
        <p:spPr>
          <a:xfrm>
            <a:off x="395882" y="2060078"/>
            <a:ext cx="6768107" cy="533548"/>
          </a:xfrm>
          <a:prstGeom prst="roundRect">
            <a:avLst>
              <a:gd name="adj" fmla="val 13494"/>
            </a:avLst>
          </a:prstGeom>
          <a:solidFill>
            <a:srgbClr val="F8ECE6"/>
          </a:solidFill>
          <a:ln w="9525">
            <a:solidFill>
              <a:srgbClr val="C4674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3" name="frbox"/>
          <p:cNvSpPr/>
          <p:nvPr/>
        </p:nvSpPr>
        <p:spPr>
          <a:xfrm>
            <a:off x="395882" y="8992195"/>
            <a:ext cx="6768107" cy="861119"/>
          </a:xfrm>
          <a:prstGeom prst="roundRect">
            <a:avLst>
              <a:gd name="adj" fmla="val 8361"/>
            </a:avLst>
          </a:prstGeom>
          <a:noFill/>
          <a:ln w="9525">
            <a:solidFill>
              <a:srgbClr val="C4674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4" name="kotsu"/>
          <p:cNvSpPr/>
          <p:nvPr/>
        </p:nvSpPr>
        <p:spPr>
          <a:xfrm>
            <a:off x="395882" y="5063728"/>
            <a:ext cx="6768107" cy="962471"/>
          </a:xfrm>
          <a:prstGeom prst="roundRect">
            <a:avLst>
              <a:gd name="adj" fmla="val 7480"/>
            </a:avLst>
          </a:prstGeom>
          <a:solidFill>
            <a:srgbClr val="FFFFFF"/>
          </a:solidFill>
          <a:ln w="9525">
            <a:solidFill>
              <a:srgbClr val="C4674A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5" name="chip"/>
          <p:cNvSpPr/>
          <p:nvPr/>
        </p:nvSpPr>
        <p:spPr>
          <a:xfrm>
            <a:off x="395882" y="2986533"/>
            <a:ext cx="3330029" cy="377874"/>
          </a:xfrm>
          <a:prstGeom prst="roundRect">
            <a:avLst>
              <a:gd name="adj" fmla="val 15243"/>
            </a:avLst>
          </a:prstGeom>
          <a:noFill/>
          <a:ln w="9525">
            <a:solidFill>
              <a:srgbClr val="9A9A9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6" name="chip"/>
          <p:cNvSpPr/>
          <p:nvPr/>
        </p:nvSpPr>
        <p:spPr>
          <a:xfrm>
            <a:off x="3833812" y="2986533"/>
            <a:ext cx="3330178" cy="377874"/>
          </a:xfrm>
          <a:prstGeom prst="roundRect">
            <a:avLst>
              <a:gd name="adj" fmla="val 15243"/>
            </a:avLst>
          </a:prstGeom>
          <a:noFill/>
          <a:ln w="9525">
            <a:solidFill>
              <a:srgbClr val="9A9A9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7" name="chip"/>
          <p:cNvSpPr/>
          <p:nvPr/>
        </p:nvSpPr>
        <p:spPr>
          <a:xfrm>
            <a:off x="395882" y="3422005"/>
            <a:ext cx="3330029" cy="377874"/>
          </a:xfrm>
          <a:prstGeom prst="roundRect">
            <a:avLst>
              <a:gd name="adj" fmla="val 15243"/>
            </a:avLst>
          </a:prstGeom>
          <a:noFill/>
          <a:ln w="9525">
            <a:solidFill>
              <a:srgbClr val="9A9A9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8" name="chip"/>
          <p:cNvSpPr/>
          <p:nvPr/>
        </p:nvSpPr>
        <p:spPr>
          <a:xfrm>
            <a:off x="3833812" y="3422005"/>
            <a:ext cx="3330178" cy="377874"/>
          </a:xfrm>
          <a:prstGeom prst="roundRect">
            <a:avLst>
              <a:gd name="adj" fmla="val 15243"/>
            </a:avLst>
          </a:prstGeom>
          <a:noFill/>
          <a:ln w="9525">
            <a:solidFill>
              <a:srgbClr val="9A9A9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9" name="chip"/>
          <p:cNvSpPr/>
          <p:nvPr/>
        </p:nvSpPr>
        <p:spPr>
          <a:xfrm>
            <a:off x="395882" y="3857476"/>
            <a:ext cx="3330029" cy="377874"/>
          </a:xfrm>
          <a:prstGeom prst="roundRect">
            <a:avLst>
              <a:gd name="adj" fmla="val 15243"/>
            </a:avLst>
          </a:prstGeom>
          <a:noFill/>
          <a:ln w="9525">
            <a:solidFill>
              <a:srgbClr val="9A9A9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10" name="chip"/>
          <p:cNvSpPr/>
          <p:nvPr/>
        </p:nvSpPr>
        <p:spPr>
          <a:xfrm>
            <a:off x="3833812" y="3857476"/>
            <a:ext cx="3330178" cy="377874"/>
          </a:xfrm>
          <a:prstGeom prst="roundRect">
            <a:avLst>
              <a:gd name="adj" fmla="val 15243"/>
            </a:avLst>
          </a:prstGeom>
          <a:noFill/>
          <a:ln w="9525">
            <a:solidFill>
              <a:srgbClr val="9A9A9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11" name="chip"/>
          <p:cNvSpPr/>
          <p:nvPr/>
        </p:nvSpPr>
        <p:spPr>
          <a:xfrm>
            <a:off x="395882" y="4292947"/>
            <a:ext cx="3330029" cy="377874"/>
          </a:xfrm>
          <a:prstGeom prst="roundRect">
            <a:avLst>
              <a:gd name="adj" fmla="val 15243"/>
            </a:avLst>
          </a:prstGeom>
          <a:noFill/>
          <a:ln w="9525">
            <a:solidFill>
              <a:srgbClr val="9A9A9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12" name="secmark"/>
          <p:cNvSpPr/>
          <p:nvPr/>
        </p:nvSpPr>
        <p:spPr>
          <a:xfrm>
            <a:off x="395882" y="1829395"/>
            <a:ext cx="115192" cy="115192"/>
          </a:xfrm>
          <a:prstGeom prst="roundRect">
            <a:avLst>
              <a:gd name="adj" fmla="val 25001"/>
            </a:avLst>
          </a:prstGeom>
          <a:solidFill>
            <a:srgbClr val="C467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13" name="secmark"/>
          <p:cNvSpPr/>
          <p:nvPr/>
        </p:nvSpPr>
        <p:spPr>
          <a:xfrm>
            <a:off x="395882" y="2755850"/>
            <a:ext cx="115192" cy="115192"/>
          </a:xfrm>
          <a:prstGeom prst="roundRect">
            <a:avLst>
              <a:gd name="adj" fmla="val 25001"/>
            </a:avLst>
          </a:prstGeom>
          <a:solidFill>
            <a:srgbClr val="C467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14" name="secmark"/>
          <p:cNvSpPr/>
          <p:nvPr/>
        </p:nvSpPr>
        <p:spPr>
          <a:xfrm>
            <a:off x="395882" y="4833044"/>
            <a:ext cx="115192" cy="115192"/>
          </a:xfrm>
          <a:prstGeom prst="roundRect">
            <a:avLst>
              <a:gd name="adj" fmla="val 25001"/>
            </a:avLst>
          </a:prstGeom>
          <a:solidFill>
            <a:srgbClr val="C467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15" name="secmark"/>
          <p:cNvSpPr/>
          <p:nvPr/>
        </p:nvSpPr>
        <p:spPr>
          <a:xfrm>
            <a:off x="395882" y="6188422"/>
            <a:ext cx="115192" cy="115192"/>
          </a:xfrm>
          <a:prstGeom prst="roundRect">
            <a:avLst>
              <a:gd name="adj" fmla="val 25001"/>
            </a:avLst>
          </a:prstGeom>
          <a:solidFill>
            <a:srgbClr val="C467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16" name="secmark"/>
          <p:cNvSpPr/>
          <p:nvPr/>
        </p:nvSpPr>
        <p:spPr>
          <a:xfrm>
            <a:off x="395882" y="8761511"/>
            <a:ext cx="115192" cy="115192"/>
          </a:xfrm>
          <a:prstGeom prst="roundRect">
            <a:avLst>
              <a:gd name="adj" fmla="val 25001"/>
            </a:avLst>
          </a:prstGeom>
          <a:solidFill>
            <a:srgbClr val="C467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17" name="serieslab"/>
          <p:cNvSpPr/>
          <p:nvPr/>
        </p:nvSpPr>
        <p:spPr>
          <a:xfrm>
            <a:off x="395882" y="359866"/>
            <a:ext cx="3313658" cy="257472"/>
          </a:xfrm>
          <a:prstGeom prst="roundRect">
            <a:avLst>
              <a:gd name="adj" fmla="val 13982"/>
            </a:avLst>
          </a:prstGeom>
          <a:solidFill>
            <a:srgbClr val="C467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cxnSp>
        <p:nvCxnSpPr>
          <p:cNvPr id="18" name="line"/>
          <p:cNvCxnSpPr/>
          <p:nvPr/>
        </p:nvCxnSpPr>
        <p:spPr>
          <a:xfrm>
            <a:off x="395882" y="1667172"/>
            <a:ext cx="6768108" cy="0"/>
          </a:xfrm>
          <a:prstGeom prst="line">
            <a:avLst/>
          </a:prstGeom>
          <a:ln w="38100">
            <a:solidFill>
              <a:srgbClr val="C4674A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line"/>
          <p:cNvCxnSpPr/>
          <p:nvPr/>
        </p:nvCxnSpPr>
        <p:spPr>
          <a:xfrm>
            <a:off x="513308" y="2497782"/>
            <a:ext cx="6533257" cy="0"/>
          </a:xfrm>
          <a:prstGeom prst="line">
            <a:avLst/>
          </a:prstGeom>
          <a:ln w="9525">
            <a:solidFill>
              <a:srgbClr val="2B2B2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line"/>
          <p:cNvCxnSpPr/>
          <p:nvPr/>
        </p:nvCxnSpPr>
        <p:spPr>
          <a:xfrm>
            <a:off x="513308" y="9422755"/>
            <a:ext cx="6533257" cy="0"/>
          </a:xfrm>
          <a:prstGeom prst="line">
            <a:avLst/>
          </a:prstGeom>
          <a:ln w="9525">
            <a:solidFill>
              <a:srgbClr val="2B2B2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line"/>
          <p:cNvCxnSpPr/>
          <p:nvPr/>
        </p:nvCxnSpPr>
        <p:spPr>
          <a:xfrm>
            <a:off x="513308" y="9764613"/>
            <a:ext cx="6533257" cy="0"/>
          </a:xfrm>
          <a:prstGeom prst="line">
            <a:avLst/>
          </a:prstGeom>
          <a:ln w="9525">
            <a:solidFill>
              <a:srgbClr val="2B2B2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line"/>
          <p:cNvCxnSpPr/>
          <p:nvPr/>
        </p:nvCxnSpPr>
        <p:spPr>
          <a:xfrm>
            <a:off x="395882" y="1535608"/>
            <a:ext cx="575965" cy="0"/>
          </a:xfrm>
          <a:prstGeom prst="line">
            <a:avLst/>
          </a:prstGeom>
          <a:ln w="9525">
            <a:solidFill>
              <a:srgbClr val="2B2B2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line"/>
          <p:cNvCxnSpPr/>
          <p:nvPr/>
        </p:nvCxnSpPr>
        <p:spPr>
          <a:xfrm>
            <a:off x="1079748" y="1535608"/>
            <a:ext cx="543818" cy="0"/>
          </a:xfrm>
          <a:prstGeom prst="line">
            <a:avLst/>
          </a:prstGeom>
          <a:ln w="9525">
            <a:solidFill>
              <a:srgbClr val="2B2B2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" name="line"/>
          <p:cNvCxnSpPr/>
          <p:nvPr/>
        </p:nvCxnSpPr>
        <p:spPr>
          <a:xfrm>
            <a:off x="1731466" y="1535608"/>
            <a:ext cx="2231975" cy="0"/>
          </a:xfrm>
          <a:prstGeom prst="line">
            <a:avLst/>
          </a:prstGeom>
          <a:ln w="9525">
            <a:solidFill>
              <a:srgbClr val="2B2B2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25" name="Table 24"/>
          <p:cNvGraphicFramePr>
            <a:graphicFrameLocks noGrp="1"/>
          </p:cNvGraphicFramePr>
          <p:nvPr/>
        </p:nvGraphicFramePr>
        <p:xfrm>
          <a:off x="395882" y="6419105"/>
          <a:ext cx="6758581" cy="2170655"/>
        </p:xfrm>
        <a:graphic>
          <a:graphicData uri="http://schemas.openxmlformats.org/drawingml/2006/table">
            <a:tbl>
              <a:tblPr/>
              <a:tblGrid>
                <a:gridCol w="323998"/>
                <a:gridCol w="5318670"/>
                <a:gridCol w="1115913"/>
              </a:tblGrid>
              <a:tr h="281285">
                <a:tc>
                  <a:txBody>
                    <a:bodyPr wrap="square"/>
                    <a:lstStyle/>
                    <a:p>
                      <a:pPr algn="ctr"/>
                      <a:r>
                        <a:rPr sz="1050" b="1">
                          <a:solidFill>
                            <a:srgbClr val="9A4E36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じ</a:t>
                      </a:r>
                    </a:p>
                  </a:txBody>
                  <a:tcPr marL="50400" marR="50400" marT="14400" marB="14400" anchor="ctr">
                    <a:solidFill>
                      <a:srgbClr val="F8ECE6"/>
                    </a:solidFill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050" b="1">
                          <a:solidFill>
                            <a:srgbClr val="9A4E36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きょうの めあて・した こと</a:t>
                      </a:r>
                    </a:p>
                  </a:txBody>
                  <a:tcPr marL="50400" marR="50400" marT="14400" marB="14400" anchor="ctr">
                    <a:solidFill>
                      <a:srgbClr val="F8ECE6"/>
                    </a:solidFill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050" b="1">
                          <a:solidFill>
                            <a:srgbClr val="9A4E36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できばえ</a:t>
                      </a:r>
                    </a:p>
                  </a:txBody>
                  <a:tcPr marL="50400" marR="50400" marT="14400" marB="14400" anchor="ctr">
                    <a:solidFill>
                      <a:srgbClr val="F8ECE6"/>
                    </a:solidFill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</a:tr>
              <a:tr h="377874">
                <a:tc>
                  <a:txBody>
                    <a:bodyPr wrap="square"/>
                    <a:lstStyle/>
                    <a:p>
                      <a:pPr algn="ctr"/>
                      <a:r>
                        <a:rPr sz="1300" b="1">
                          <a:solidFill>
                            <a:srgbClr val="9A4E36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1</a:t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300" b="0">
                          <a:solidFill>
                            <a:srgbClr val="2B2B2B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/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400" b="0" spc="252">
                          <a:solidFill>
                            <a:srgbClr val="555555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◎ ○ △</a:t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</a:tr>
              <a:tr h="377874">
                <a:tc>
                  <a:txBody>
                    <a:bodyPr wrap="square"/>
                    <a:lstStyle/>
                    <a:p>
                      <a:pPr algn="ctr"/>
                      <a:r>
                        <a:rPr sz="1300" b="1">
                          <a:solidFill>
                            <a:srgbClr val="9A4E36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2</a:t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300" b="0">
                          <a:solidFill>
                            <a:srgbClr val="2B2B2B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/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400" b="0" spc="252">
                          <a:solidFill>
                            <a:srgbClr val="555555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◎ ○ △</a:t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</a:tr>
              <a:tr h="377874">
                <a:tc>
                  <a:txBody>
                    <a:bodyPr wrap="square"/>
                    <a:lstStyle/>
                    <a:p>
                      <a:pPr algn="ctr"/>
                      <a:r>
                        <a:rPr sz="1300" b="1">
                          <a:solidFill>
                            <a:srgbClr val="9A4E36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3</a:t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300" b="0">
                          <a:solidFill>
                            <a:srgbClr val="2B2B2B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/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400" b="0" spc="252">
                          <a:solidFill>
                            <a:srgbClr val="555555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◎ ○ △</a:t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</a:tr>
              <a:tr h="377874">
                <a:tc>
                  <a:txBody>
                    <a:bodyPr wrap="square"/>
                    <a:lstStyle/>
                    <a:p>
                      <a:pPr algn="ctr"/>
                      <a:r>
                        <a:rPr sz="1300" b="1">
                          <a:solidFill>
                            <a:srgbClr val="9A4E36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4</a:t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300" b="0">
                          <a:solidFill>
                            <a:srgbClr val="2B2B2B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/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400" b="0" spc="252">
                          <a:solidFill>
                            <a:srgbClr val="555555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◎ ○ △</a:t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</a:tr>
              <a:tr h="377874">
                <a:tc>
                  <a:txBody>
                    <a:bodyPr wrap="square"/>
                    <a:lstStyle/>
                    <a:p>
                      <a:pPr algn="ctr"/>
                      <a:r>
                        <a:rPr sz="1300" b="1">
                          <a:solidFill>
                            <a:srgbClr val="9A4E36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5</a:t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300" b="0">
                          <a:solidFill>
                            <a:srgbClr val="2B2B2B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/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400" b="0" spc="252">
                          <a:solidFill>
                            <a:srgbClr val="555555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◎ ○ △</a:t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</a:tr>
            </a:tbl>
          </a:graphicData>
        </a:graphic>
      </p:graphicFrame>
      <p:pic>
        <p:nvPicPr>
          <p:cNvPr id="26" name="illust" descr="riko_pe_gam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26719" y="496389"/>
            <a:ext cx="902546" cy="902546"/>
          </a:xfrm>
          <a:prstGeom prst="rect">
            <a:avLst/>
          </a:prstGeom>
        </p:spPr>
      </p:pic>
      <p:sp>
        <p:nvSpPr>
          <p:cNvPr id="27" name="arttile"/>
          <p:cNvSpPr/>
          <p:nvPr/>
        </p:nvSpPr>
        <p:spPr>
          <a:xfrm>
            <a:off x="6191994" y="461664"/>
            <a:ext cx="971996" cy="971996"/>
          </a:xfrm>
          <a:prstGeom prst="roundRect">
            <a:avLst>
              <a:gd name="adj" fmla="val 9259"/>
            </a:avLst>
          </a:prstGeom>
          <a:noFill/>
          <a:ln w="9525">
            <a:solidFill>
              <a:srgbClr val="C4674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28" name="text"/>
          <p:cNvSpPr txBox="1"/>
          <p:nvPr/>
        </p:nvSpPr>
        <p:spPr>
          <a:xfrm>
            <a:off x="467882" y="1308199"/>
            <a:ext cx="503964" cy="227409"/>
          </a:xfrm>
          <a:prstGeom prst="rect">
            <a:avLst/>
          </a:prstGeom>
          <a:noFill/>
        </p:spPr>
        <p:txBody>
          <a:bodyPr wrap="none" lIns="0" rIns="0" tIns="0" bIns="0" anchor="b">
            <a:spAutoFit/>
          </a:bodyPr>
          <a:lstStyle/>
          <a:p>
            <a:pPr algn="l">
              <a:lnSpc>
                <a:spcPts val="1580"/>
              </a:lnSpc>
            </a:pPr>
            <a:r>
              <a:rPr sz="1050" b="0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くみ</a:t>
            </a:r>
          </a:p>
        </p:txBody>
      </p:sp>
      <p:sp>
        <p:nvSpPr>
          <p:cNvPr id="29" name="text"/>
          <p:cNvSpPr txBox="1"/>
          <p:nvPr/>
        </p:nvSpPr>
        <p:spPr>
          <a:xfrm>
            <a:off x="1151748" y="1308199"/>
            <a:ext cx="471817" cy="227409"/>
          </a:xfrm>
          <a:prstGeom prst="rect">
            <a:avLst/>
          </a:prstGeom>
          <a:noFill/>
        </p:spPr>
        <p:txBody>
          <a:bodyPr wrap="none" lIns="0" rIns="0" tIns="0" bIns="0" anchor="b">
            <a:spAutoFit/>
          </a:bodyPr>
          <a:lstStyle/>
          <a:p>
            <a:pPr algn="l">
              <a:lnSpc>
                <a:spcPts val="1580"/>
              </a:lnSpc>
            </a:pPr>
            <a:r>
              <a:rPr sz="1050" b="0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ばん</a:t>
            </a:r>
          </a:p>
        </p:txBody>
      </p:sp>
      <p:sp>
        <p:nvSpPr>
          <p:cNvPr id="30" name="text"/>
          <p:cNvSpPr txBox="1"/>
          <p:nvPr/>
        </p:nvSpPr>
        <p:spPr>
          <a:xfrm>
            <a:off x="1803466" y="1308199"/>
            <a:ext cx="2159975" cy="227409"/>
          </a:xfrm>
          <a:prstGeom prst="rect">
            <a:avLst/>
          </a:prstGeom>
          <a:noFill/>
        </p:spPr>
        <p:txBody>
          <a:bodyPr wrap="none" lIns="0" rIns="0" tIns="0" bIns="0" anchor="b">
            <a:spAutoFit/>
          </a:bodyPr>
          <a:lstStyle/>
          <a:p>
            <a:pPr algn="l">
              <a:lnSpc>
                <a:spcPts val="1580"/>
              </a:lnSpc>
            </a:pPr>
            <a:r>
              <a:rPr sz="1050" b="0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なまえ</a:t>
            </a:r>
          </a:p>
        </p:txBody>
      </p:sp>
      <p:sp>
        <p:nvSpPr>
          <p:cNvPr id="31" name="text"/>
          <p:cNvSpPr txBox="1"/>
          <p:nvPr/>
        </p:nvSpPr>
        <p:spPr>
          <a:xfrm>
            <a:off x="503882" y="359866"/>
            <a:ext cx="3205658" cy="257472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580"/>
              </a:lnSpc>
            </a:pPr>
            <a:r>
              <a:rPr sz="1050" b="1">
                <a:solidFill>
                  <a:srgbClr val="FFFFFF"/>
                </a:solidFill>
                <a:latin typeface="BIZ UDGothic"/>
                <a:ea typeface="BIZ UDゴシック"/>
                <a:cs typeface="BIZ UDゴシック"/>
              </a:rPr>
              <a:t>たいいく がくしゅうカード 低学年（1・2年）</a:t>
            </a:r>
          </a:p>
        </p:txBody>
      </p:sp>
      <p:sp>
        <p:nvSpPr>
          <p:cNvPr id="32" name="text"/>
          <p:cNvSpPr txBox="1"/>
          <p:nvPr/>
        </p:nvSpPr>
        <p:spPr>
          <a:xfrm>
            <a:off x="395882" y="674935"/>
            <a:ext cx="5652194" cy="200025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580"/>
              </a:lnSpc>
            </a:pPr>
            <a:r>
              <a:rPr sz="1050" b="1">
                <a:solidFill>
                  <a:srgbClr val="9A4E36"/>
                </a:solidFill>
                <a:latin typeface="BIZ UDGothic"/>
                <a:ea typeface="BIZ UDゴシック"/>
                <a:cs typeface="BIZ UDゴシック"/>
              </a:rPr>
              <a:t>ゲーム</a:t>
            </a:r>
          </a:p>
        </p:txBody>
      </p:sp>
      <p:sp>
        <p:nvSpPr>
          <p:cNvPr id="33" name="text"/>
          <p:cNvSpPr txBox="1"/>
          <p:nvPr/>
        </p:nvSpPr>
        <p:spPr>
          <a:xfrm>
            <a:off x="395882" y="896540"/>
            <a:ext cx="5652194" cy="325338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2560"/>
              </a:lnSpc>
            </a:pPr>
            <a:r>
              <a:rPr sz="2100" b="1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ボールゲーム・おにあそび</a:t>
            </a:r>
          </a:p>
        </p:txBody>
      </p:sp>
      <p:sp>
        <p:nvSpPr>
          <p:cNvPr id="34" name="text"/>
          <p:cNvSpPr txBox="1"/>
          <p:nvPr/>
        </p:nvSpPr>
        <p:spPr>
          <a:xfrm>
            <a:off x="582959" y="1760636"/>
            <a:ext cx="1442888" cy="25271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989"/>
              </a:lnSpc>
            </a:pPr>
            <a:r>
              <a:rPr sz="1330" b="1">
                <a:solidFill>
                  <a:srgbClr val="9A4E36"/>
                </a:solidFill>
                <a:latin typeface="BIZ UDGothic"/>
                <a:ea typeface="BIZ UDゴシック"/>
                <a:cs typeface="BIZ UDゴシック"/>
              </a:rPr>
              <a:t>たんげんの めあて</a:t>
            </a:r>
          </a:p>
        </p:txBody>
      </p:sp>
      <p:sp>
        <p:nvSpPr>
          <p:cNvPr id="35" name="text"/>
          <p:cNvSpPr txBox="1"/>
          <p:nvPr/>
        </p:nvSpPr>
        <p:spPr>
          <a:xfrm>
            <a:off x="582959" y="2687091"/>
            <a:ext cx="1431131" cy="25271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989"/>
              </a:lnSpc>
            </a:pPr>
            <a:r>
              <a:rPr sz="1330" b="1">
                <a:solidFill>
                  <a:srgbClr val="9A4E36"/>
                </a:solidFill>
                <a:latin typeface="BIZ UDGothic"/>
                <a:ea typeface="BIZ UDゴシック"/>
                <a:cs typeface="BIZ UDゴシック"/>
              </a:rPr>
              <a:t>やってみる ゲーム</a:t>
            </a:r>
          </a:p>
        </p:txBody>
      </p:sp>
      <p:sp>
        <p:nvSpPr>
          <p:cNvPr id="36" name="text"/>
          <p:cNvSpPr txBox="1"/>
          <p:nvPr/>
        </p:nvSpPr>
        <p:spPr>
          <a:xfrm>
            <a:off x="582959" y="4764285"/>
            <a:ext cx="1333053" cy="25271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989"/>
              </a:lnSpc>
            </a:pPr>
            <a:r>
              <a:rPr sz="1330" b="1">
                <a:solidFill>
                  <a:srgbClr val="9A4E36"/>
                </a:solidFill>
                <a:latin typeface="BIZ UDGothic"/>
                <a:ea typeface="BIZ UDゴシック"/>
                <a:cs typeface="BIZ UDゴシック"/>
              </a:rPr>
              <a:t>うまく なる コツ</a:t>
            </a:r>
          </a:p>
        </p:txBody>
      </p:sp>
      <p:sp>
        <p:nvSpPr>
          <p:cNvPr id="37" name="text"/>
          <p:cNvSpPr txBox="1"/>
          <p:nvPr/>
        </p:nvSpPr>
        <p:spPr>
          <a:xfrm>
            <a:off x="582959" y="6119663"/>
            <a:ext cx="1629816" cy="25271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989"/>
              </a:lnSpc>
            </a:pPr>
            <a:r>
              <a:rPr sz="1330" b="1">
                <a:solidFill>
                  <a:srgbClr val="9A4E36"/>
                </a:solidFill>
                <a:latin typeface="BIZ UDGothic"/>
                <a:ea typeface="BIZ UDゴシック"/>
                <a:cs typeface="BIZ UDゴシック"/>
              </a:rPr>
              <a:t>まいじかんの きろく</a:t>
            </a:r>
          </a:p>
        </p:txBody>
      </p:sp>
      <p:sp>
        <p:nvSpPr>
          <p:cNvPr id="38" name="text"/>
          <p:cNvSpPr txBox="1"/>
          <p:nvPr/>
        </p:nvSpPr>
        <p:spPr>
          <a:xfrm>
            <a:off x="582959" y="8692753"/>
            <a:ext cx="1786383" cy="25271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989"/>
              </a:lnSpc>
            </a:pPr>
            <a:r>
              <a:rPr sz="1330" b="1">
                <a:solidFill>
                  <a:srgbClr val="9A4E36"/>
                </a:solidFill>
                <a:latin typeface="BIZ UDGothic"/>
                <a:ea typeface="BIZ UDゴシック"/>
                <a:cs typeface="BIZ UDゴシック"/>
              </a:rPr>
              <a:t>たんげんの ふりかえり</a:t>
            </a:r>
          </a:p>
        </p:txBody>
      </p:sp>
      <p:sp>
        <p:nvSpPr>
          <p:cNvPr id="39" name="text"/>
          <p:cNvSpPr txBox="1"/>
          <p:nvPr/>
        </p:nvSpPr>
        <p:spPr>
          <a:xfrm>
            <a:off x="2121842" y="2713434"/>
            <a:ext cx="1972716" cy="200025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580"/>
              </a:lnSpc>
            </a:pPr>
            <a:r>
              <a:rPr sz="1050" b="0">
                <a:solidFill>
                  <a:srgbClr val="666666"/>
                </a:solidFill>
                <a:latin typeface="BIZ UDGothic"/>
                <a:ea typeface="BIZ UDゴシック"/>
                <a:cs typeface="BIZ UDゴシック"/>
              </a:rPr>
              <a:t>できたら ◎○△に 〇を つけよう</a:t>
            </a:r>
          </a:p>
        </p:txBody>
      </p:sp>
      <p:sp>
        <p:nvSpPr>
          <p:cNvPr id="40" name="text"/>
          <p:cNvSpPr txBox="1"/>
          <p:nvPr/>
        </p:nvSpPr>
        <p:spPr>
          <a:xfrm>
            <a:off x="2477095" y="8719095"/>
            <a:ext cx="2888902" cy="200025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580"/>
              </a:lnSpc>
            </a:pPr>
            <a:r>
              <a:rPr sz="1050" b="0">
                <a:solidFill>
                  <a:srgbClr val="666666"/>
                </a:solidFill>
                <a:latin typeface="BIZ UDGothic"/>
                <a:ea typeface="BIZ UDゴシック"/>
                <a:cs typeface="BIZ UDゴシック"/>
              </a:rPr>
              <a:t>たのしかった ゲーム・がんばった ことを かこう</a:t>
            </a:r>
          </a:p>
        </p:txBody>
      </p:sp>
      <p:sp>
        <p:nvSpPr>
          <p:cNvPr id="41" name="text"/>
          <p:cNvSpPr txBox="1"/>
          <p:nvPr/>
        </p:nvSpPr>
        <p:spPr>
          <a:xfrm>
            <a:off x="484584" y="3059906"/>
            <a:ext cx="1281112" cy="23113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820"/>
              </a:lnSpc>
            </a:pPr>
            <a:r>
              <a:rPr sz="1400" b="1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まとあて ゲーム</a:t>
            </a:r>
          </a:p>
        </p:txBody>
      </p:sp>
      <p:sp>
        <p:nvSpPr>
          <p:cNvPr id="42" name="text"/>
          <p:cNvSpPr txBox="1"/>
          <p:nvPr/>
        </p:nvSpPr>
        <p:spPr>
          <a:xfrm>
            <a:off x="3922514" y="3059906"/>
            <a:ext cx="1821507" cy="23113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820"/>
              </a:lnSpc>
            </a:pPr>
            <a:r>
              <a:rPr sz="1400" b="1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ころがし ドッジボール</a:t>
            </a:r>
          </a:p>
        </p:txBody>
      </p:sp>
      <p:sp>
        <p:nvSpPr>
          <p:cNvPr id="43" name="text"/>
          <p:cNvSpPr txBox="1"/>
          <p:nvPr/>
        </p:nvSpPr>
        <p:spPr>
          <a:xfrm>
            <a:off x="484584" y="3495377"/>
            <a:ext cx="1281112" cy="23113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820"/>
              </a:lnSpc>
            </a:pPr>
            <a:r>
              <a:rPr sz="1400" b="1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シュート ゲーム</a:t>
            </a:r>
          </a:p>
        </p:txBody>
      </p:sp>
      <p:sp>
        <p:nvSpPr>
          <p:cNvPr id="44" name="text"/>
          <p:cNvSpPr txBox="1"/>
          <p:nvPr/>
        </p:nvSpPr>
        <p:spPr>
          <a:xfrm>
            <a:off x="3922514" y="3495377"/>
            <a:ext cx="1066502" cy="23113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820"/>
              </a:lnSpc>
            </a:pPr>
            <a:r>
              <a:rPr sz="1400" b="1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てつなぎおに</a:t>
            </a:r>
          </a:p>
        </p:txBody>
      </p:sp>
      <p:sp>
        <p:nvSpPr>
          <p:cNvPr id="45" name="text"/>
          <p:cNvSpPr txBox="1"/>
          <p:nvPr/>
        </p:nvSpPr>
        <p:spPr>
          <a:xfrm>
            <a:off x="484584" y="3930848"/>
            <a:ext cx="710951" cy="23113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820"/>
              </a:lnSpc>
            </a:pPr>
            <a:r>
              <a:rPr sz="1400" b="1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ふえおに</a:t>
            </a:r>
          </a:p>
        </p:txBody>
      </p:sp>
      <p:sp>
        <p:nvSpPr>
          <p:cNvPr id="46" name="text"/>
          <p:cNvSpPr txBox="1"/>
          <p:nvPr/>
        </p:nvSpPr>
        <p:spPr>
          <a:xfrm>
            <a:off x="3922514" y="3930848"/>
            <a:ext cx="1066502" cy="23113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820"/>
              </a:lnSpc>
            </a:pPr>
            <a:r>
              <a:rPr sz="1400" b="1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ことろことろ</a:t>
            </a:r>
          </a:p>
        </p:txBody>
      </p:sp>
      <p:sp>
        <p:nvSpPr>
          <p:cNvPr id="47" name="text"/>
          <p:cNvSpPr txBox="1"/>
          <p:nvPr/>
        </p:nvSpPr>
        <p:spPr>
          <a:xfrm>
            <a:off x="484584" y="4366319"/>
            <a:ext cx="1244203" cy="23113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820"/>
              </a:lnSpc>
            </a:pPr>
            <a:r>
              <a:rPr sz="1400" b="1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たからとりおに</a:t>
            </a:r>
          </a:p>
        </p:txBody>
      </p:sp>
      <p:sp>
        <p:nvSpPr>
          <p:cNvPr id="48" name="text"/>
          <p:cNvSpPr txBox="1"/>
          <p:nvPr/>
        </p:nvSpPr>
        <p:spPr>
          <a:xfrm>
            <a:off x="2911078" y="3042046"/>
            <a:ext cx="726132" cy="26670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2100"/>
              </a:lnSpc>
            </a:pPr>
            <a:r>
              <a:rPr sz="1400" b="0" spc="280">
                <a:solidFill>
                  <a:srgbClr val="555555"/>
                </a:solidFill>
                <a:latin typeface="BIZ UDGothic"/>
                <a:ea typeface="BIZ UDゴシック"/>
                <a:cs typeface="BIZ UDゴシック"/>
              </a:rPr>
              <a:t>◎○△</a:t>
            </a:r>
          </a:p>
        </p:txBody>
      </p:sp>
      <p:sp>
        <p:nvSpPr>
          <p:cNvPr id="49" name="text"/>
          <p:cNvSpPr txBox="1"/>
          <p:nvPr/>
        </p:nvSpPr>
        <p:spPr>
          <a:xfrm>
            <a:off x="6349156" y="3042046"/>
            <a:ext cx="726132" cy="26670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2100"/>
              </a:lnSpc>
            </a:pPr>
            <a:r>
              <a:rPr sz="1400" b="0" spc="280">
                <a:solidFill>
                  <a:srgbClr val="555555"/>
                </a:solidFill>
                <a:latin typeface="BIZ UDGothic"/>
                <a:ea typeface="BIZ UDゴシック"/>
                <a:cs typeface="BIZ UDゴシック"/>
              </a:rPr>
              <a:t>◎○△</a:t>
            </a:r>
          </a:p>
        </p:txBody>
      </p:sp>
      <p:sp>
        <p:nvSpPr>
          <p:cNvPr id="50" name="text"/>
          <p:cNvSpPr txBox="1"/>
          <p:nvPr/>
        </p:nvSpPr>
        <p:spPr>
          <a:xfrm>
            <a:off x="2911078" y="3477517"/>
            <a:ext cx="726132" cy="26670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2100"/>
              </a:lnSpc>
            </a:pPr>
            <a:r>
              <a:rPr sz="1400" b="0" spc="280">
                <a:solidFill>
                  <a:srgbClr val="555555"/>
                </a:solidFill>
                <a:latin typeface="BIZ UDGothic"/>
                <a:ea typeface="BIZ UDゴシック"/>
                <a:cs typeface="BIZ UDゴシック"/>
              </a:rPr>
              <a:t>◎○△</a:t>
            </a:r>
          </a:p>
        </p:txBody>
      </p:sp>
      <p:sp>
        <p:nvSpPr>
          <p:cNvPr id="51" name="text"/>
          <p:cNvSpPr txBox="1"/>
          <p:nvPr/>
        </p:nvSpPr>
        <p:spPr>
          <a:xfrm>
            <a:off x="6349156" y="3477517"/>
            <a:ext cx="726132" cy="26670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2100"/>
              </a:lnSpc>
            </a:pPr>
            <a:r>
              <a:rPr sz="1400" b="0" spc="280">
                <a:solidFill>
                  <a:srgbClr val="555555"/>
                </a:solidFill>
                <a:latin typeface="BIZ UDGothic"/>
                <a:ea typeface="BIZ UDゴシック"/>
                <a:cs typeface="BIZ UDゴシック"/>
              </a:rPr>
              <a:t>◎○△</a:t>
            </a:r>
          </a:p>
        </p:txBody>
      </p:sp>
      <p:sp>
        <p:nvSpPr>
          <p:cNvPr id="52" name="text"/>
          <p:cNvSpPr txBox="1"/>
          <p:nvPr/>
        </p:nvSpPr>
        <p:spPr>
          <a:xfrm>
            <a:off x="2911078" y="3912989"/>
            <a:ext cx="726132" cy="26670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2100"/>
              </a:lnSpc>
            </a:pPr>
            <a:r>
              <a:rPr sz="1400" b="0" spc="280">
                <a:solidFill>
                  <a:srgbClr val="555555"/>
                </a:solidFill>
                <a:latin typeface="BIZ UDGothic"/>
                <a:ea typeface="BIZ UDゴシック"/>
                <a:cs typeface="BIZ UDゴシック"/>
              </a:rPr>
              <a:t>◎○△</a:t>
            </a:r>
          </a:p>
        </p:txBody>
      </p:sp>
      <p:sp>
        <p:nvSpPr>
          <p:cNvPr id="53" name="text"/>
          <p:cNvSpPr txBox="1"/>
          <p:nvPr/>
        </p:nvSpPr>
        <p:spPr>
          <a:xfrm>
            <a:off x="6349156" y="3912989"/>
            <a:ext cx="726132" cy="26670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2100"/>
              </a:lnSpc>
            </a:pPr>
            <a:r>
              <a:rPr sz="1400" b="0" spc="280">
                <a:solidFill>
                  <a:srgbClr val="555555"/>
                </a:solidFill>
                <a:latin typeface="BIZ UDGothic"/>
                <a:ea typeface="BIZ UDゴシック"/>
                <a:cs typeface="BIZ UDゴシック"/>
              </a:rPr>
              <a:t>◎○△</a:t>
            </a:r>
          </a:p>
        </p:txBody>
      </p:sp>
      <p:sp>
        <p:nvSpPr>
          <p:cNvPr id="54" name="text"/>
          <p:cNvSpPr txBox="1"/>
          <p:nvPr/>
        </p:nvSpPr>
        <p:spPr>
          <a:xfrm>
            <a:off x="2911078" y="4348460"/>
            <a:ext cx="726132" cy="26670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2100"/>
              </a:lnSpc>
            </a:pPr>
            <a:r>
              <a:rPr sz="1400" b="0" spc="280">
                <a:solidFill>
                  <a:srgbClr val="555555"/>
                </a:solidFill>
                <a:latin typeface="BIZ UDGothic"/>
                <a:ea typeface="BIZ UDゴシック"/>
                <a:cs typeface="BIZ UDゴシック"/>
              </a:rPr>
              <a:t>◎○△</a:t>
            </a:r>
          </a:p>
        </p:txBody>
      </p:sp>
      <p:sp>
        <p:nvSpPr>
          <p:cNvPr id="55" name="dot"/>
          <p:cNvSpPr/>
          <p:nvPr/>
        </p:nvSpPr>
        <p:spPr>
          <a:xfrm>
            <a:off x="534908" y="5232068"/>
            <a:ext cx="102361" cy="102361"/>
          </a:xfrm>
          <a:prstGeom prst="ellipse">
            <a:avLst/>
          </a:prstGeom>
          <a:solidFill>
            <a:srgbClr val="2B2B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6" name="text"/>
          <p:cNvSpPr txBox="1"/>
          <p:nvPr/>
        </p:nvSpPr>
        <p:spPr>
          <a:xfrm>
            <a:off x="769212" y="5159424"/>
            <a:ext cx="6277352" cy="247501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950"/>
              </a:lnSpc>
            </a:pPr>
            <a:r>
              <a:rPr sz="1300" b="0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ボールを さいごまで よく みる</a:t>
            </a:r>
          </a:p>
        </p:txBody>
      </p:sp>
      <p:sp>
        <p:nvSpPr>
          <p:cNvPr id="57" name="dot"/>
          <p:cNvSpPr/>
          <p:nvPr/>
        </p:nvSpPr>
        <p:spPr>
          <a:xfrm>
            <a:off x="534908" y="5493857"/>
            <a:ext cx="102361" cy="102361"/>
          </a:xfrm>
          <a:prstGeom prst="ellipse">
            <a:avLst/>
          </a:prstGeom>
          <a:solidFill>
            <a:srgbClr val="2B2B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8" name="text"/>
          <p:cNvSpPr txBox="1"/>
          <p:nvPr/>
        </p:nvSpPr>
        <p:spPr>
          <a:xfrm>
            <a:off x="769212" y="5421213"/>
            <a:ext cx="6277352" cy="247501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950"/>
              </a:lnSpc>
            </a:pPr>
            <a:r>
              <a:rPr sz="1300" b="0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あいての いない ところを ねらう</a:t>
            </a:r>
          </a:p>
        </p:txBody>
      </p:sp>
      <p:sp>
        <p:nvSpPr>
          <p:cNvPr id="59" name="dot"/>
          <p:cNvSpPr/>
          <p:nvPr/>
        </p:nvSpPr>
        <p:spPr>
          <a:xfrm>
            <a:off x="534908" y="5755646"/>
            <a:ext cx="102361" cy="102361"/>
          </a:xfrm>
          <a:prstGeom prst="ellipse">
            <a:avLst/>
          </a:prstGeom>
          <a:solidFill>
            <a:srgbClr val="2B2B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0" name="text"/>
          <p:cNvSpPr txBox="1"/>
          <p:nvPr/>
        </p:nvSpPr>
        <p:spPr>
          <a:xfrm>
            <a:off x="769212" y="5683001"/>
            <a:ext cx="6277352" cy="247501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950"/>
              </a:lnSpc>
            </a:pPr>
            <a:r>
              <a:rPr sz="1300" b="0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ルールを まもると もっと たのしい</a:t>
            </a:r>
          </a:p>
        </p:txBody>
      </p:sp>
      <p:sp>
        <p:nvSpPr>
          <p:cNvPr id="61" name="text"/>
          <p:cNvSpPr txBox="1"/>
          <p:nvPr/>
        </p:nvSpPr>
        <p:spPr>
          <a:xfrm>
            <a:off x="395882" y="10350251"/>
            <a:ext cx="1786681" cy="161776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280"/>
              </a:lnSpc>
            </a:pPr>
            <a:r>
              <a:rPr sz="850" b="0">
                <a:solidFill>
                  <a:srgbClr val="777777"/>
                </a:solidFill>
                <a:latin typeface="BIZ UDGothic"/>
                <a:ea typeface="BIZ UDゴシック"/>
                <a:cs typeface="BIZ UDゴシック"/>
              </a:rPr>
              <a:t>できた ことが ふえたら、はなまる！</a:t>
            </a:r>
          </a:p>
        </p:txBody>
      </p:sp>
      <p:sp>
        <p:nvSpPr>
          <p:cNvPr id="62" name="text"/>
          <p:cNvSpPr txBox="1"/>
          <p:nvPr/>
        </p:nvSpPr>
        <p:spPr>
          <a:xfrm>
            <a:off x="5382220" y="10350251"/>
            <a:ext cx="1781770" cy="161776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280"/>
              </a:lnSpc>
            </a:pPr>
            <a:r>
              <a:rPr sz="850" b="0">
                <a:solidFill>
                  <a:srgbClr val="777777"/>
                </a:solidFill>
                <a:latin typeface="BIZ UDGothic"/>
                <a:ea typeface="BIZ UDゴシック"/>
                <a:cs typeface="BIZ UDゴシック"/>
              </a:rPr>
              <a:t>© School Stock｜体育 学習カード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meatebox"/>
          <p:cNvSpPr/>
          <p:nvPr/>
        </p:nvSpPr>
        <p:spPr>
          <a:xfrm>
            <a:off x="395882" y="1856333"/>
            <a:ext cx="6768107" cy="533548"/>
          </a:xfrm>
          <a:prstGeom prst="roundRect">
            <a:avLst>
              <a:gd name="adj" fmla="val 13494"/>
            </a:avLst>
          </a:prstGeom>
          <a:solidFill>
            <a:srgbClr val="F8ECE6"/>
          </a:solidFill>
          <a:ln w="9525">
            <a:solidFill>
              <a:srgbClr val="C4674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3" name="frbox"/>
          <p:cNvSpPr/>
          <p:nvPr/>
        </p:nvSpPr>
        <p:spPr>
          <a:xfrm>
            <a:off x="395882" y="8091189"/>
            <a:ext cx="6768107" cy="861119"/>
          </a:xfrm>
          <a:prstGeom prst="roundRect">
            <a:avLst>
              <a:gd name="adj" fmla="val 8361"/>
            </a:avLst>
          </a:prstGeom>
          <a:noFill/>
          <a:ln w="9525">
            <a:solidFill>
              <a:srgbClr val="C4674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4" name="kotsu"/>
          <p:cNvSpPr/>
          <p:nvPr/>
        </p:nvSpPr>
        <p:spPr>
          <a:xfrm>
            <a:off x="395882" y="4424511"/>
            <a:ext cx="6768107" cy="700682"/>
          </a:xfrm>
          <a:prstGeom prst="roundRect">
            <a:avLst>
              <a:gd name="adj" fmla="val 10275"/>
            </a:avLst>
          </a:prstGeom>
          <a:solidFill>
            <a:srgbClr val="FFFFFF"/>
          </a:solidFill>
          <a:ln w="9525">
            <a:solidFill>
              <a:srgbClr val="C4674A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5" name="chip"/>
          <p:cNvSpPr/>
          <p:nvPr/>
        </p:nvSpPr>
        <p:spPr>
          <a:xfrm>
            <a:off x="395882" y="2782788"/>
            <a:ext cx="3330029" cy="377874"/>
          </a:xfrm>
          <a:prstGeom prst="roundRect">
            <a:avLst>
              <a:gd name="adj" fmla="val 15243"/>
            </a:avLst>
          </a:prstGeom>
          <a:noFill/>
          <a:ln w="9525">
            <a:solidFill>
              <a:srgbClr val="9A9A9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6" name="chip"/>
          <p:cNvSpPr/>
          <p:nvPr/>
        </p:nvSpPr>
        <p:spPr>
          <a:xfrm>
            <a:off x="3833812" y="2782788"/>
            <a:ext cx="3330178" cy="377874"/>
          </a:xfrm>
          <a:prstGeom prst="roundRect">
            <a:avLst>
              <a:gd name="adj" fmla="val 15243"/>
            </a:avLst>
          </a:prstGeom>
          <a:noFill/>
          <a:ln w="9525">
            <a:solidFill>
              <a:srgbClr val="9A9A9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7" name="chip"/>
          <p:cNvSpPr/>
          <p:nvPr/>
        </p:nvSpPr>
        <p:spPr>
          <a:xfrm>
            <a:off x="395882" y="3218259"/>
            <a:ext cx="3330029" cy="377874"/>
          </a:xfrm>
          <a:prstGeom prst="roundRect">
            <a:avLst>
              <a:gd name="adj" fmla="val 15243"/>
            </a:avLst>
          </a:prstGeom>
          <a:noFill/>
          <a:ln w="9525">
            <a:solidFill>
              <a:srgbClr val="9A9A9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8" name="chip"/>
          <p:cNvSpPr/>
          <p:nvPr/>
        </p:nvSpPr>
        <p:spPr>
          <a:xfrm>
            <a:off x="3833812" y="3218259"/>
            <a:ext cx="3330178" cy="377874"/>
          </a:xfrm>
          <a:prstGeom prst="roundRect">
            <a:avLst>
              <a:gd name="adj" fmla="val 15243"/>
            </a:avLst>
          </a:prstGeom>
          <a:noFill/>
          <a:ln w="9525">
            <a:solidFill>
              <a:srgbClr val="9A9A9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9" name="chip"/>
          <p:cNvSpPr/>
          <p:nvPr/>
        </p:nvSpPr>
        <p:spPr>
          <a:xfrm>
            <a:off x="395882" y="3653730"/>
            <a:ext cx="3330029" cy="377874"/>
          </a:xfrm>
          <a:prstGeom prst="roundRect">
            <a:avLst>
              <a:gd name="adj" fmla="val 15243"/>
            </a:avLst>
          </a:prstGeom>
          <a:noFill/>
          <a:ln w="9525">
            <a:solidFill>
              <a:srgbClr val="9A9A9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10" name="secmark"/>
          <p:cNvSpPr/>
          <p:nvPr/>
        </p:nvSpPr>
        <p:spPr>
          <a:xfrm>
            <a:off x="395882" y="1625649"/>
            <a:ext cx="115192" cy="115192"/>
          </a:xfrm>
          <a:prstGeom prst="roundRect">
            <a:avLst>
              <a:gd name="adj" fmla="val 25001"/>
            </a:avLst>
          </a:prstGeom>
          <a:solidFill>
            <a:srgbClr val="C467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11" name="secmark"/>
          <p:cNvSpPr/>
          <p:nvPr/>
        </p:nvSpPr>
        <p:spPr>
          <a:xfrm>
            <a:off x="395882" y="2552104"/>
            <a:ext cx="115192" cy="115192"/>
          </a:xfrm>
          <a:prstGeom prst="roundRect">
            <a:avLst>
              <a:gd name="adj" fmla="val 25001"/>
            </a:avLst>
          </a:prstGeom>
          <a:solidFill>
            <a:srgbClr val="C467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12" name="secmark"/>
          <p:cNvSpPr/>
          <p:nvPr/>
        </p:nvSpPr>
        <p:spPr>
          <a:xfrm>
            <a:off x="395882" y="4193827"/>
            <a:ext cx="115192" cy="115192"/>
          </a:xfrm>
          <a:prstGeom prst="roundRect">
            <a:avLst>
              <a:gd name="adj" fmla="val 25001"/>
            </a:avLst>
          </a:prstGeom>
          <a:solidFill>
            <a:srgbClr val="C467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13" name="secmark"/>
          <p:cNvSpPr/>
          <p:nvPr/>
        </p:nvSpPr>
        <p:spPr>
          <a:xfrm>
            <a:off x="395882" y="5287416"/>
            <a:ext cx="115192" cy="115192"/>
          </a:xfrm>
          <a:prstGeom prst="roundRect">
            <a:avLst>
              <a:gd name="adj" fmla="val 25001"/>
            </a:avLst>
          </a:prstGeom>
          <a:solidFill>
            <a:srgbClr val="C467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14" name="secmark"/>
          <p:cNvSpPr/>
          <p:nvPr/>
        </p:nvSpPr>
        <p:spPr>
          <a:xfrm>
            <a:off x="395882" y="7860506"/>
            <a:ext cx="115192" cy="115192"/>
          </a:xfrm>
          <a:prstGeom prst="roundRect">
            <a:avLst>
              <a:gd name="adj" fmla="val 25001"/>
            </a:avLst>
          </a:prstGeom>
          <a:solidFill>
            <a:srgbClr val="C467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15" name="serieslab"/>
          <p:cNvSpPr/>
          <p:nvPr/>
        </p:nvSpPr>
        <p:spPr>
          <a:xfrm>
            <a:off x="395882" y="359866"/>
            <a:ext cx="3313658" cy="257472"/>
          </a:xfrm>
          <a:prstGeom prst="roundRect">
            <a:avLst>
              <a:gd name="adj" fmla="val 13982"/>
            </a:avLst>
          </a:prstGeom>
          <a:solidFill>
            <a:srgbClr val="C467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cxnSp>
        <p:nvCxnSpPr>
          <p:cNvPr id="16" name="line"/>
          <p:cNvCxnSpPr/>
          <p:nvPr/>
        </p:nvCxnSpPr>
        <p:spPr>
          <a:xfrm>
            <a:off x="395882" y="1463426"/>
            <a:ext cx="6768108" cy="0"/>
          </a:xfrm>
          <a:prstGeom prst="line">
            <a:avLst/>
          </a:prstGeom>
          <a:ln w="38100">
            <a:solidFill>
              <a:srgbClr val="C4674A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line"/>
          <p:cNvCxnSpPr/>
          <p:nvPr/>
        </p:nvCxnSpPr>
        <p:spPr>
          <a:xfrm>
            <a:off x="513308" y="2294036"/>
            <a:ext cx="6533257" cy="0"/>
          </a:xfrm>
          <a:prstGeom prst="line">
            <a:avLst/>
          </a:prstGeom>
          <a:ln w="9525">
            <a:solidFill>
              <a:srgbClr val="2B2B2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line"/>
          <p:cNvCxnSpPr/>
          <p:nvPr/>
        </p:nvCxnSpPr>
        <p:spPr>
          <a:xfrm>
            <a:off x="513308" y="8521749"/>
            <a:ext cx="6533257" cy="0"/>
          </a:xfrm>
          <a:prstGeom prst="line">
            <a:avLst/>
          </a:prstGeom>
          <a:ln w="9525">
            <a:solidFill>
              <a:srgbClr val="2B2B2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line"/>
          <p:cNvCxnSpPr/>
          <p:nvPr/>
        </p:nvCxnSpPr>
        <p:spPr>
          <a:xfrm>
            <a:off x="513308" y="8863607"/>
            <a:ext cx="6533257" cy="0"/>
          </a:xfrm>
          <a:prstGeom prst="line">
            <a:avLst/>
          </a:prstGeom>
          <a:ln w="9525">
            <a:solidFill>
              <a:srgbClr val="2B2B2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line"/>
          <p:cNvCxnSpPr/>
          <p:nvPr/>
        </p:nvCxnSpPr>
        <p:spPr>
          <a:xfrm>
            <a:off x="395882" y="1314003"/>
            <a:ext cx="575965" cy="0"/>
          </a:xfrm>
          <a:prstGeom prst="line">
            <a:avLst/>
          </a:prstGeom>
          <a:ln w="9525">
            <a:solidFill>
              <a:srgbClr val="2B2B2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line"/>
          <p:cNvCxnSpPr/>
          <p:nvPr/>
        </p:nvCxnSpPr>
        <p:spPr>
          <a:xfrm>
            <a:off x="1079748" y="1314003"/>
            <a:ext cx="543818" cy="0"/>
          </a:xfrm>
          <a:prstGeom prst="line">
            <a:avLst/>
          </a:prstGeom>
          <a:ln w="9525">
            <a:solidFill>
              <a:srgbClr val="2B2B2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line"/>
          <p:cNvCxnSpPr/>
          <p:nvPr/>
        </p:nvCxnSpPr>
        <p:spPr>
          <a:xfrm>
            <a:off x="1731466" y="1314003"/>
            <a:ext cx="2231975" cy="0"/>
          </a:xfrm>
          <a:prstGeom prst="line">
            <a:avLst/>
          </a:prstGeom>
          <a:ln w="9525">
            <a:solidFill>
              <a:srgbClr val="2B2B2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23" name="Table 22"/>
          <p:cNvGraphicFramePr>
            <a:graphicFrameLocks noGrp="1"/>
          </p:cNvGraphicFramePr>
          <p:nvPr/>
        </p:nvGraphicFramePr>
        <p:xfrm>
          <a:off x="395882" y="5518100"/>
          <a:ext cx="6758581" cy="2170655"/>
        </p:xfrm>
        <a:graphic>
          <a:graphicData uri="http://schemas.openxmlformats.org/drawingml/2006/table">
            <a:tbl>
              <a:tblPr/>
              <a:tblGrid>
                <a:gridCol w="323998"/>
                <a:gridCol w="5318670"/>
                <a:gridCol w="1115913"/>
              </a:tblGrid>
              <a:tr h="281285">
                <a:tc>
                  <a:txBody>
                    <a:bodyPr wrap="square"/>
                    <a:lstStyle/>
                    <a:p>
                      <a:pPr algn="ctr"/>
                      <a:r>
                        <a:rPr sz="1050" b="1">
                          <a:solidFill>
                            <a:srgbClr val="9A4E36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じ</a:t>
                      </a:r>
                    </a:p>
                  </a:txBody>
                  <a:tcPr marL="50400" marR="50400" marT="14400" marB="14400" anchor="ctr">
                    <a:solidFill>
                      <a:srgbClr val="F8ECE6"/>
                    </a:solidFill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050" b="1">
                          <a:solidFill>
                            <a:srgbClr val="9A4E36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きょうの めあて・した こと</a:t>
                      </a:r>
                    </a:p>
                  </a:txBody>
                  <a:tcPr marL="50400" marR="50400" marT="14400" marB="14400" anchor="ctr">
                    <a:solidFill>
                      <a:srgbClr val="F8ECE6"/>
                    </a:solidFill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050" b="1">
                          <a:solidFill>
                            <a:srgbClr val="9A4E36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できばえ</a:t>
                      </a:r>
                    </a:p>
                  </a:txBody>
                  <a:tcPr marL="50400" marR="50400" marT="14400" marB="14400" anchor="ctr">
                    <a:solidFill>
                      <a:srgbClr val="F8ECE6"/>
                    </a:solidFill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</a:tr>
              <a:tr h="377874">
                <a:tc>
                  <a:txBody>
                    <a:bodyPr wrap="square"/>
                    <a:lstStyle/>
                    <a:p>
                      <a:pPr algn="ctr"/>
                      <a:r>
                        <a:rPr sz="1300" b="1">
                          <a:solidFill>
                            <a:srgbClr val="9A4E36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1</a:t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300" b="0">
                          <a:solidFill>
                            <a:srgbClr val="2B2B2B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/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400" b="0" spc="252">
                          <a:solidFill>
                            <a:srgbClr val="555555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◎ ○ △</a:t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</a:tr>
              <a:tr h="377874">
                <a:tc>
                  <a:txBody>
                    <a:bodyPr wrap="square"/>
                    <a:lstStyle/>
                    <a:p>
                      <a:pPr algn="ctr"/>
                      <a:r>
                        <a:rPr sz="1300" b="1">
                          <a:solidFill>
                            <a:srgbClr val="9A4E36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2</a:t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300" b="0">
                          <a:solidFill>
                            <a:srgbClr val="2B2B2B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/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400" b="0" spc="252">
                          <a:solidFill>
                            <a:srgbClr val="555555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◎ ○ △</a:t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</a:tr>
              <a:tr h="377874">
                <a:tc>
                  <a:txBody>
                    <a:bodyPr wrap="square"/>
                    <a:lstStyle/>
                    <a:p>
                      <a:pPr algn="ctr"/>
                      <a:r>
                        <a:rPr sz="1300" b="1">
                          <a:solidFill>
                            <a:srgbClr val="9A4E36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3</a:t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300" b="0">
                          <a:solidFill>
                            <a:srgbClr val="2B2B2B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/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400" b="0" spc="252">
                          <a:solidFill>
                            <a:srgbClr val="555555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◎ ○ △</a:t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</a:tr>
              <a:tr h="377874">
                <a:tc>
                  <a:txBody>
                    <a:bodyPr wrap="square"/>
                    <a:lstStyle/>
                    <a:p>
                      <a:pPr algn="ctr"/>
                      <a:r>
                        <a:rPr sz="1300" b="1">
                          <a:solidFill>
                            <a:srgbClr val="9A4E36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4</a:t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300" b="0">
                          <a:solidFill>
                            <a:srgbClr val="2B2B2B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/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400" b="0" spc="252">
                          <a:solidFill>
                            <a:srgbClr val="555555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◎ ○ △</a:t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</a:tr>
              <a:tr h="377874">
                <a:tc>
                  <a:txBody>
                    <a:bodyPr wrap="square"/>
                    <a:lstStyle/>
                    <a:p>
                      <a:pPr algn="ctr"/>
                      <a:r>
                        <a:rPr sz="1300" b="1">
                          <a:solidFill>
                            <a:srgbClr val="9A4E36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5</a:t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300" b="0">
                          <a:solidFill>
                            <a:srgbClr val="2B2B2B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/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400" b="0" spc="252">
                          <a:solidFill>
                            <a:srgbClr val="555555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◎ ○ △</a:t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</a:tr>
            </a:tbl>
          </a:graphicData>
        </a:graphic>
      </p:graphicFrame>
      <p:pic>
        <p:nvPicPr>
          <p:cNvPr id="24" name="illust" descr="riko_pe_hyoge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26719" y="394591"/>
            <a:ext cx="902546" cy="902546"/>
          </a:xfrm>
          <a:prstGeom prst="rect">
            <a:avLst/>
          </a:prstGeom>
        </p:spPr>
      </p:pic>
      <p:sp>
        <p:nvSpPr>
          <p:cNvPr id="25" name="arttile"/>
          <p:cNvSpPr/>
          <p:nvPr/>
        </p:nvSpPr>
        <p:spPr>
          <a:xfrm>
            <a:off x="6191994" y="359866"/>
            <a:ext cx="971996" cy="971996"/>
          </a:xfrm>
          <a:prstGeom prst="roundRect">
            <a:avLst>
              <a:gd name="adj" fmla="val 9259"/>
            </a:avLst>
          </a:prstGeom>
          <a:noFill/>
          <a:ln w="9525">
            <a:solidFill>
              <a:srgbClr val="C4674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26" name="text"/>
          <p:cNvSpPr txBox="1"/>
          <p:nvPr/>
        </p:nvSpPr>
        <p:spPr>
          <a:xfrm>
            <a:off x="467882" y="1086594"/>
            <a:ext cx="503964" cy="227409"/>
          </a:xfrm>
          <a:prstGeom prst="rect">
            <a:avLst/>
          </a:prstGeom>
          <a:noFill/>
        </p:spPr>
        <p:txBody>
          <a:bodyPr wrap="none" lIns="0" rIns="0" tIns="0" bIns="0" anchor="b">
            <a:spAutoFit/>
          </a:bodyPr>
          <a:lstStyle/>
          <a:p>
            <a:pPr algn="l">
              <a:lnSpc>
                <a:spcPts val="1580"/>
              </a:lnSpc>
            </a:pPr>
            <a:r>
              <a:rPr sz="1050" b="0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くみ</a:t>
            </a:r>
          </a:p>
        </p:txBody>
      </p:sp>
      <p:sp>
        <p:nvSpPr>
          <p:cNvPr id="27" name="text"/>
          <p:cNvSpPr txBox="1"/>
          <p:nvPr/>
        </p:nvSpPr>
        <p:spPr>
          <a:xfrm>
            <a:off x="1151748" y="1086594"/>
            <a:ext cx="471817" cy="227409"/>
          </a:xfrm>
          <a:prstGeom prst="rect">
            <a:avLst/>
          </a:prstGeom>
          <a:noFill/>
        </p:spPr>
        <p:txBody>
          <a:bodyPr wrap="none" lIns="0" rIns="0" tIns="0" bIns="0" anchor="b">
            <a:spAutoFit/>
          </a:bodyPr>
          <a:lstStyle/>
          <a:p>
            <a:pPr algn="l">
              <a:lnSpc>
                <a:spcPts val="1580"/>
              </a:lnSpc>
            </a:pPr>
            <a:r>
              <a:rPr sz="1050" b="0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ばん</a:t>
            </a:r>
          </a:p>
        </p:txBody>
      </p:sp>
      <p:sp>
        <p:nvSpPr>
          <p:cNvPr id="28" name="text"/>
          <p:cNvSpPr txBox="1"/>
          <p:nvPr/>
        </p:nvSpPr>
        <p:spPr>
          <a:xfrm>
            <a:off x="1803466" y="1086594"/>
            <a:ext cx="2159975" cy="227409"/>
          </a:xfrm>
          <a:prstGeom prst="rect">
            <a:avLst/>
          </a:prstGeom>
          <a:noFill/>
        </p:spPr>
        <p:txBody>
          <a:bodyPr wrap="none" lIns="0" rIns="0" tIns="0" bIns="0" anchor="b">
            <a:spAutoFit/>
          </a:bodyPr>
          <a:lstStyle/>
          <a:p>
            <a:pPr algn="l">
              <a:lnSpc>
                <a:spcPts val="1580"/>
              </a:lnSpc>
            </a:pPr>
            <a:r>
              <a:rPr sz="1050" b="0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なまえ</a:t>
            </a:r>
          </a:p>
        </p:txBody>
      </p:sp>
      <p:sp>
        <p:nvSpPr>
          <p:cNvPr id="29" name="text"/>
          <p:cNvSpPr txBox="1"/>
          <p:nvPr/>
        </p:nvSpPr>
        <p:spPr>
          <a:xfrm>
            <a:off x="503882" y="359866"/>
            <a:ext cx="3205658" cy="257472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580"/>
              </a:lnSpc>
            </a:pPr>
            <a:r>
              <a:rPr sz="1050" b="1">
                <a:solidFill>
                  <a:srgbClr val="FFFFFF"/>
                </a:solidFill>
                <a:latin typeface="BIZ UDGothic"/>
                <a:ea typeface="BIZ UDゴシック"/>
                <a:cs typeface="BIZ UDゴシック"/>
              </a:rPr>
              <a:t>たいいく がくしゅうカード 低学年（1・2年）</a:t>
            </a:r>
          </a:p>
        </p:txBody>
      </p:sp>
      <p:sp>
        <p:nvSpPr>
          <p:cNvPr id="30" name="text"/>
          <p:cNvSpPr txBox="1"/>
          <p:nvPr/>
        </p:nvSpPr>
        <p:spPr>
          <a:xfrm>
            <a:off x="395882" y="674935"/>
            <a:ext cx="5652194" cy="325338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2560"/>
              </a:lnSpc>
            </a:pPr>
            <a:r>
              <a:rPr sz="2100" b="1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ひょうげんリズムあそび</a:t>
            </a:r>
          </a:p>
        </p:txBody>
      </p:sp>
      <p:sp>
        <p:nvSpPr>
          <p:cNvPr id="31" name="text"/>
          <p:cNvSpPr txBox="1"/>
          <p:nvPr/>
        </p:nvSpPr>
        <p:spPr>
          <a:xfrm>
            <a:off x="582959" y="1556891"/>
            <a:ext cx="1442888" cy="25271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989"/>
              </a:lnSpc>
            </a:pPr>
            <a:r>
              <a:rPr sz="1330" b="1">
                <a:solidFill>
                  <a:srgbClr val="9A4E36"/>
                </a:solidFill>
                <a:latin typeface="BIZ UDGothic"/>
                <a:ea typeface="BIZ UDゴシック"/>
                <a:cs typeface="BIZ UDゴシック"/>
              </a:rPr>
              <a:t>たんげんの めあて</a:t>
            </a:r>
          </a:p>
        </p:txBody>
      </p:sp>
      <p:sp>
        <p:nvSpPr>
          <p:cNvPr id="32" name="text"/>
          <p:cNvSpPr txBox="1"/>
          <p:nvPr/>
        </p:nvSpPr>
        <p:spPr>
          <a:xfrm>
            <a:off x="582959" y="2483346"/>
            <a:ext cx="1267717" cy="25271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989"/>
              </a:lnSpc>
            </a:pPr>
            <a:r>
              <a:rPr sz="1330" b="1">
                <a:solidFill>
                  <a:srgbClr val="9A4E36"/>
                </a:solidFill>
                <a:latin typeface="BIZ UDGothic"/>
                <a:ea typeface="BIZ UDゴシック"/>
                <a:cs typeface="BIZ UDゴシック"/>
              </a:rPr>
              <a:t>やってみる こと</a:t>
            </a:r>
          </a:p>
        </p:txBody>
      </p:sp>
      <p:sp>
        <p:nvSpPr>
          <p:cNvPr id="33" name="text"/>
          <p:cNvSpPr txBox="1"/>
          <p:nvPr/>
        </p:nvSpPr>
        <p:spPr>
          <a:xfrm>
            <a:off x="582959" y="4125069"/>
            <a:ext cx="1333053" cy="25271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989"/>
              </a:lnSpc>
            </a:pPr>
            <a:r>
              <a:rPr sz="1330" b="1">
                <a:solidFill>
                  <a:srgbClr val="9A4E36"/>
                </a:solidFill>
                <a:latin typeface="BIZ UDGothic"/>
                <a:ea typeface="BIZ UDゴシック"/>
                <a:cs typeface="BIZ UDゴシック"/>
              </a:rPr>
              <a:t>うまく なる コツ</a:t>
            </a:r>
          </a:p>
        </p:txBody>
      </p:sp>
      <p:sp>
        <p:nvSpPr>
          <p:cNvPr id="34" name="text"/>
          <p:cNvSpPr txBox="1"/>
          <p:nvPr/>
        </p:nvSpPr>
        <p:spPr>
          <a:xfrm>
            <a:off x="582959" y="5218658"/>
            <a:ext cx="1629816" cy="25271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989"/>
              </a:lnSpc>
            </a:pPr>
            <a:r>
              <a:rPr sz="1330" b="1">
                <a:solidFill>
                  <a:srgbClr val="9A4E36"/>
                </a:solidFill>
                <a:latin typeface="BIZ UDGothic"/>
                <a:ea typeface="BIZ UDゴシック"/>
                <a:cs typeface="BIZ UDゴシック"/>
              </a:rPr>
              <a:t>まいじかんの きろく</a:t>
            </a:r>
          </a:p>
        </p:txBody>
      </p:sp>
      <p:sp>
        <p:nvSpPr>
          <p:cNvPr id="35" name="text"/>
          <p:cNvSpPr txBox="1"/>
          <p:nvPr/>
        </p:nvSpPr>
        <p:spPr>
          <a:xfrm>
            <a:off x="582959" y="7791747"/>
            <a:ext cx="1786383" cy="25271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989"/>
              </a:lnSpc>
            </a:pPr>
            <a:r>
              <a:rPr sz="1330" b="1">
                <a:solidFill>
                  <a:srgbClr val="9A4E36"/>
                </a:solidFill>
                <a:latin typeface="BIZ UDGothic"/>
                <a:ea typeface="BIZ UDゴシック"/>
                <a:cs typeface="BIZ UDゴシック"/>
              </a:rPr>
              <a:t>たんげんの ふりかえり</a:t>
            </a:r>
          </a:p>
        </p:txBody>
      </p:sp>
      <p:sp>
        <p:nvSpPr>
          <p:cNvPr id="36" name="text"/>
          <p:cNvSpPr txBox="1"/>
          <p:nvPr/>
        </p:nvSpPr>
        <p:spPr>
          <a:xfrm>
            <a:off x="1958429" y="2509688"/>
            <a:ext cx="1972716" cy="200025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580"/>
              </a:lnSpc>
            </a:pPr>
            <a:r>
              <a:rPr sz="1050" b="0">
                <a:solidFill>
                  <a:srgbClr val="666666"/>
                </a:solidFill>
                <a:latin typeface="BIZ UDGothic"/>
                <a:ea typeface="BIZ UDゴシック"/>
                <a:cs typeface="BIZ UDゴシック"/>
              </a:rPr>
              <a:t>できたら ◎○△に 〇を つけよう</a:t>
            </a:r>
          </a:p>
        </p:txBody>
      </p:sp>
      <p:sp>
        <p:nvSpPr>
          <p:cNvPr id="37" name="text"/>
          <p:cNvSpPr txBox="1"/>
          <p:nvPr/>
        </p:nvSpPr>
        <p:spPr>
          <a:xfrm>
            <a:off x="2477095" y="7818090"/>
            <a:ext cx="3024931" cy="200025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580"/>
              </a:lnSpc>
            </a:pPr>
            <a:r>
              <a:rPr sz="1050" b="0">
                <a:solidFill>
                  <a:srgbClr val="666666"/>
                </a:solidFill>
                <a:latin typeface="BIZ UDGothic"/>
                <a:ea typeface="BIZ UDゴシック"/>
                <a:cs typeface="BIZ UDゴシック"/>
              </a:rPr>
              <a:t>へんしんできた もの・たのしかった ことを かこう</a:t>
            </a:r>
          </a:p>
        </p:txBody>
      </p:sp>
      <p:sp>
        <p:nvSpPr>
          <p:cNvPr id="38" name="text"/>
          <p:cNvSpPr txBox="1"/>
          <p:nvPr/>
        </p:nvSpPr>
        <p:spPr>
          <a:xfrm>
            <a:off x="484584" y="2856160"/>
            <a:ext cx="1649015" cy="23113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820"/>
              </a:lnSpc>
            </a:pPr>
            <a:r>
              <a:rPr sz="1400" b="1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どうぶつに へんしん</a:t>
            </a:r>
          </a:p>
        </p:txBody>
      </p:sp>
      <p:sp>
        <p:nvSpPr>
          <p:cNvPr id="39" name="text"/>
          <p:cNvSpPr txBox="1"/>
          <p:nvPr/>
        </p:nvSpPr>
        <p:spPr>
          <a:xfrm>
            <a:off x="3922514" y="2856160"/>
            <a:ext cx="1649015" cy="23113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820"/>
              </a:lnSpc>
            </a:pPr>
            <a:r>
              <a:rPr sz="1400" b="1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のりものに へんしん</a:t>
            </a:r>
          </a:p>
        </p:txBody>
      </p:sp>
      <p:sp>
        <p:nvSpPr>
          <p:cNvPr id="40" name="text"/>
          <p:cNvSpPr txBox="1"/>
          <p:nvPr/>
        </p:nvSpPr>
        <p:spPr>
          <a:xfrm>
            <a:off x="484584" y="3291631"/>
            <a:ext cx="1858416" cy="23113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820"/>
              </a:lnSpc>
            </a:pPr>
            <a:r>
              <a:rPr sz="1400" b="1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リズムに のって おどる</a:t>
            </a:r>
          </a:p>
        </p:txBody>
      </p:sp>
      <p:sp>
        <p:nvSpPr>
          <p:cNvPr id="41" name="text"/>
          <p:cNvSpPr txBox="1"/>
          <p:nvPr/>
        </p:nvSpPr>
        <p:spPr>
          <a:xfrm>
            <a:off x="3922514" y="3291631"/>
            <a:ext cx="1876127" cy="23113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820"/>
              </a:lnSpc>
            </a:pPr>
            <a:r>
              <a:rPr sz="1400" b="1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すきな うごきで おどる</a:t>
            </a:r>
          </a:p>
        </p:txBody>
      </p:sp>
      <p:sp>
        <p:nvSpPr>
          <p:cNvPr id="42" name="text"/>
          <p:cNvSpPr txBox="1"/>
          <p:nvPr/>
        </p:nvSpPr>
        <p:spPr>
          <a:xfrm>
            <a:off x="484584" y="3727102"/>
            <a:ext cx="2053976" cy="23113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820"/>
              </a:lnSpc>
            </a:pPr>
            <a:r>
              <a:rPr sz="1400" b="1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みんなで あわせて おどる</a:t>
            </a:r>
          </a:p>
        </p:txBody>
      </p:sp>
      <p:sp>
        <p:nvSpPr>
          <p:cNvPr id="43" name="text"/>
          <p:cNvSpPr txBox="1"/>
          <p:nvPr/>
        </p:nvSpPr>
        <p:spPr>
          <a:xfrm>
            <a:off x="2911078" y="2838301"/>
            <a:ext cx="726132" cy="26670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2100"/>
              </a:lnSpc>
            </a:pPr>
            <a:r>
              <a:rPr sz="1400" b="0" spc="280">
                <a:solidFill>
                  <a:srgbClr val="555555"/>
                </a:solidFill>
                <a:latin typeface="BIZ UDGothic"/>
                <a:ea typeface="BIZ UDゴシック"/>
                <a:cs typeface="BIZ UDゴシック"/>
              </a:rPr>
              <a:t>◎○△</a:t>
            </a:r>
          </a:p>
        </p:txBody>
      </p:sp>
      <p:sp>
        <p:nvSpPr>
          <p:cNvPr id="44" name="text"/>
          <p:cNvSpPr txBox="1"/>
          <p:nvPr/>
        </p:nvSpPr>
        <p:spPr>
          <a:xfrm>
            <a:off x="6349156" y="2838301"/>
            <a:ext cx="726132" cy="26670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2100"/>
              </a:lnSpc>
            </a:pPr>
            <a:r>
              <a:rPr sz="1400" b="0" spc="280">
                <a:solidFill>
                  <a:srgbClr val="555555"/>
                </a:solidFill>
                <a:latin typeface="BIZ UDGothic"/>
                <a:ea typeface="BIZ UDゴシック"/>
                <a:cs typeface="BIZ UDゴシック"/>
              </a:rPr>
              <a:t>◎○△</a:t>
            </a:r>
          </a:p>
        </p:txBody>
      </p:sp>
      <p:sp>
        <p:nvSpPr>
          <p:cNvPr id="45" name="text"/>
          <p:cNvSpPr txBox="1"/>
          <p:nvPr/>
        </p:nvSpPr>
        <p:spPr>
          <a:xfrm>
            <a:off x="2911078" y="3273772"/>
            <a:ext cx="726132" cy="26670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2100"/>
              </a:lnSpc>
            </a:pPr>
            <a:r>
              <a:rPr sz="1400" b="0" spc="280">
                <a:solidFill>
                  <a:srgbClr val="555555"/>
                </a:solidFill>
                <a:latin typeface="BIZ UDGothic"/>
                <a:ea typeface="BIZ UDゴシック"/>
                <a:cs typeface="BIZ UDゴシック"/>
              </a:rPr>
              <a:t>◎○△</a:t>
            </a:r>
          </a:p>
        </p:txBody>
      </p:sp>
      <p:sp>
        <p:nvSpPr>
          <p:cNvPr id="46" name="text"/>
          <p:cNvSpPr txBox="1"/>
          <p:nvPr/>
        </p:nvSpPr>
        <p:spPr>
          <a:xfrm>
            <a:off x="6349156" y="3273772"/>
            <a:ext cx="726132" cy="26670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2100"/>
              </a:lnSpc>
            </a:pPr>
            <a:r>
              <a:rPr sz="1400" b="0" spc="280">
                <a:solidFill>
                  <a:srgbClr val="555555"/>
                </a:solidFill>
                <a:latin typeface="BIZ UDGothic"/>
                <a:ea typeface="BIZ UDゴシック"/>
                <a:cs typeface="BIZ UDゴシック"/>
              </a:rPr>
              <a:t>◎○△</a:t>
            </a:r>
          </a:p>
        </p:txBody>
      </p:sp>
      <p:sp>
        <p:nvSpPr>
          <p:cNvPr id="47" name="text"/>
          <p:cNvSpPr txBox="1"/>
          <p:nvPr/>
        </p:nvSpPr>
        <p:spPr>
          <a:xfrm>
            <a:off x="2911078" y="3709243"/>
            <a:ext cx="726132" cy="26670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2100"/>
              </a:lnSpc>
            </a:pPr>
            <a:r>
              <a:rPr sz="1400" b="0" spc="280">
                <a:solidFill>
                  <a:srgbClr val="555555"/>
                </a:solidFill>
                <a:latin typeface="BIZ UDGothic"/>
                <a:ea typeface="BIZ UDゴシック"/>
                <a:cs typeface="BIZ UDゴシック"/>
              </a:rPr>
              <a:t>◎○△</a:t>
            </a:r>
          </a:p>
        </p:txBody>
      </p:sp>
      <p:sp>
        <p:nvSpPr>
          <p:cNvPr id="48" name="dot"/>
          <p:cNvSpPr/>
          <p:nvPr/>
        </p:nvSpPr>
        <p:spPr>
          <a:xfrm>
            <a:off x="534908" y="4592851"/>
            <a:ext cx="102361" cy="102361"/>
          </a:xfrm>
          <a:prstGeom prst="ellipse">
            <a:avLst/>
          </a:prstGeom>
          <a:solidFill>
            <a:srgbClr val="2B2B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9" name="text"/>
          <p:cNvSpPr txBox="1"/>
          <p:nvPr/>
        </p:nvSpPr>
        <p:spPr>
          <a:xfrm>
            <a:off x="769212" y="4520207"/>
            <a:ext cx="6277352" cy="247501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950"/>
              </a:lnSpc>
            </a:pPr>
            <a:r>
              <a:rPr sz="1300" b="0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おおきく うごくと かっこいい</a:t>
            </a:r>
          </a:p>
        </p:txBody>
      </p:sp>
      <p:sp>
        <p:nvSpPr>
          <p:cNvPr id="50" name="dot"/>
          <p:cNvSpPr/>
          <p:nvPr/>
        </p:nvSpPr>
        <p:spPr>
          <a:xfrm>
            <a:off x="534908" y="4854640"/>
            <a:ext cx="102361" cy="102361"/>
          </a:xfrm>
          <a:prstGeom prst="ellipse">
            <a:avLst/>
          </a:prstGeom>
          <a:solidFill>
            <a:srgbClr val="2B2B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1" name="text"/>
          <p:cNvSpPr txBox="1"/>
          <p:nvPr/>
        </p:nvSpPr>
        <p:spPr>
          <a:xfrm>
            <a:off x="769212" y="4781996"/>
            <a:ext cx="6277352" cy="247501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950"/>
              </a:lnSpc>
            </a:pPr>
            <a:r>
              <a:rPr sz="1300" b="0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「なりきる」のが いちばんの コツ</a:t>
            </a:r>
          </a:p>
        </p:txBody>
      </p:sp>
      <p:sp>
        <p:nvSpPr>
          <p:cNvPr id="52" name="text"/>
          <p:cNvSpPr txBox="1"/>
          <p:nvPr/>
        </p:nvSpPr>
        <p:spPr>
          <a:xfrm>
            <a:off x="395882" y="10350251"/>
            <a:ext cx="1786681" cy="161776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280"/>
              </a:lnSpc>
            </a:pPr>
            <a:r>
              <a:rPr sz="850" b="0">
                <a:solidFill>
                  <a:srgbClr val="777777"/>
                </a:solidFill>
                <a:latin typeface="BIZ UDGothic"/>
                <a:ea typeface="BIZ UDゴシック"/>
                <a:cs typeface="BIZ UDゴシック"/>
              </a:rPr>
              <a:t>できた ことが ふえたら、はなまる！</a:t>
            </a:r>
          </a:p>
        </p:txBody>
      </p:sp>
      <p:sp>
        <p:nvSpPr>
          <p:cNvPr id="53" name="text"/>
          <p:cNvSpPr txBox="1"/>
          <p:nvPr/>
        </p:nvSpPr>
        <p:spPr>
          <a:xfrm>
            <a:off x="5382220" y="10350251"/>
            <a:ext cx="1781770" cy="161776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280"/>
              </a:lnSpc>
            </a:pPr>
            <a:r>
              <a:rPr sz="850" b="0">
                <a:solidFill>
                  <a:srgbClr val="777777"/>
                </a:solidFill>
                <a:latin typeface="BIZ UDGothic"/>
                <a:ea typeface="BIZ UDゴシック"/>
                <a:cs typeface="BIZ UDゴシック"/>
              </a:rPr>
              <a:t>© School Stock｜体育 学習カード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meatebox"/>
          <p:cNvSpPr/>
          <p:nvPr/>
        </p:nvSpPr>
        <p:spPr>
          <a:xfrm>
            <a:off x="585341" y="1181695"/>
            <a:ext cx="6389042" cy="533548"/>
          </a:xfrm>
          <a:prstGeom prst="roundRect">
            <a:avLst>
              <a:gd name="adj" fmla="val 13494"/>
            </a:avLst>
          </a:prstGeom>
          <a:solidFill>
            <a:srgbClr val="F8ECE6"/>
          </a:solidFill>
          <a:ln w="9525">
            <a:solidFill>
              <a:srgbClr val="C4674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3" name="meatebox"/>
          <p:cNvSpPr/>
          <p:nvPr/>
        </p:nvSpPr>
        <p:spPr>
          <a:xfrm>
            <a:off x="585341" y="6365527"/>
            <a:ext cx="6389042" cy="533548"/>
          </a:xfrm>
          <a:prstGeom prst="roundRect">
            <a:avLst>
              <a:gd name="adj" fmla="val 13494"/>
            </a:avLst>
          </a:prstGeom>
          <a:solidFill>
            <a:srgbClr val="F8ECE6"/>
          </a:solidFill>
          <a:ln w="9525">
            <a:solidFill>
              <a:srgbClr val="C4674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4" name="half"/>
          <p:cNvSpPr/>
          <p:nvPr/>
        </p:nvSpPr>
        <p:spPr>
          <a:xfrm>
            <a:off x="395882" y="359866"/>
            <a:ext cx="6767958" cy="4751933"/>
          </a:xfrm>
          <a:prstGeom prst="roundRect">
            <a:avLst>
              <a:gd name="adj" fmla="val 1893"/>
            </a:avLst>
          </a:prstGeom>
          <a:noFill/>
          <a:ln w="9525">
            <a:solidFill>
              <a:srgbClr val="C4674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5" name="half"/>
          <p:cNvSpPr/>
          <p:nvPr/>
        </p:nvSpPr>
        <p:spPr>
          <a:xfrm>
            <a:off x="395882" y="5543698"/>
            <a:ext cx="6767958" cy="4751933"/>
          </a:xfrm>
          <a:prstGeom prst="roundRect">
            <a:avLst>
              <a:gd name="adj" fmla="val 1893"/>
            </a:avLst>
          </a:prstGeom>
          <a:noFill/>
          <a:ln w="9525">
            <a:solidFill>
              <a:srgbClr val="C4674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6" name="secmark"/>
          <p:cNvSpPr/>
          <p:nvPr/>
        </p:nvSpPr>
        <p:spPr>
          <a:xfrm>
            <a:off x="585341" y="951011"/>
            <a:ext cx="115192" cy="115192"/>
          </a:xfrm>
          <a:prstGeom prst="roundRect">
            <a:avLst>
              <a:gd name="adj" fmla="val 25001"/>
            </a:avLst>
          </a:prstGeom>
          <a:solidFill>
            <a:srgbClr val="C467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7" name="secmark"/>
          <p:cNvSpPr/>
          <p:nvPr/>
        </p:nvSpPr>
        <p:spPr>
          <a:xfrm>
            <a:off x="585341" y="1877466"/>
            <a:ext cx="115192" cy="115192"/>
          </a:xfrm>
          <a:prstGeom prst="roundRect">
            <a:avLst>
              <a:gd name="adj" fmla="val 25001"/>
            </a:avLst>
          </a:prstGeom>
          <a:solidFill>
            <a:srgbClr val="C467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8" name="secmark"/>
          <p:cNvSpPr/>
          <p:nvPr/>
        </p:nvSpPr>
        <p:spPr>
          <a:xfrm>
            <a:off x="585341" y="3266182"/>
            <a:ext cx="115192" cy="115192"/>
          </a:xfrm>
          <a:prstGeom prst="roundRect">
            <a:avLst>
              <a:gd name="adj" fmla="val 25001"/>
            </a:avLst>
          </a:prstGeom>
          <a:solidFill>
            <a:srgbClr val="C467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9" name="secmark"/>
          <p:cNvSpPr/>
          <p:nvPr/>
        </p:nvSpPr>
        <p:spPr>
          <a:xfrm>
            <a:off x="585341" y="6134844"/>
            <a:ext cx="115192" cy="115192"/>
          </a:xfrm>
          <a:prstGeom prst="roundRect">
            <a:avLst>
              <a:gd name="adj" fmla="val 25001"/>
            </a:avLst>
          </a:prstGeom>
          <a:solidFill>
            <a:srgbClr val="C467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10" name="secmark"/>
          <p:cNvSpPr/>
          <p:nvPr/>
        </p:nvSpPr>
        <p:spPr>
          <a:xfrm>
            <a:off x="585341" y="7061299"/>
            <a:ext cx="115192" cy="115192"/>
          </a:xfrm>
          <a:prstGeom prst="roundRect">
            <a:avLst>
              <a:gd name="adj" fmla="val 25001"/>
            </a:avLst>
          </a:prstGeom>
          <a:solidFill>
            <a:srgbClr val="C467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11" name="secmark"/>
          <p:cNvSpPr/>
          <p:nvPr/>
        </p:nvSpPr>
        <p:spPr>
          <a:xfrm>
            <a:off x="585341" y="8450014"/>
            <a:ext cx="115192" cy="115192"/>
          </a:xfrm>
          <a:prstGeom prst="roundRect">
            <a:avLst>
              <a:gd name="adj" fmla="val 25001"/>
            </a:avLst>
          </a:prstGeom>
          <a:solidFill>
            <a:srgbClr val="C467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12" name="serieslab"/>
          <p:cNvSpPr/>
          <p:nvPr/>
        </p:nvSpPr>
        <p:spPr>
          <a:xfrm>
            <a:off x="585341" y="531316"/>
            <a:ext cx="1986408" cy="257472"/>
          </a:xfrm>
          <a:prstGeom prst="roundRect">
            <a:avLst>
              <a:gd name="adj" fmla="val 13982"/>
            </a:avLst>
          </a:prstGeom>
          <a:solidFill>
            <a:srgbClr val="C467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13" name="serieslab"/>
          <p:cNvSpPr/>
          <p:nvPr/>
        </p:nvSpPr>
        <p:spPr>
          <a:xfrm>
            <a:off x="585341" y="5715148"/>
            <a:ext cx="1986408" cy="257472"/>
          </a:xfrm>
          <a:prstGeom prst="roundRect">
            <a:avLst>
              <a:gd name="adj" fmla="val 13982"/>
            </a:avLst>
          </a:prstGeom>
          <a:solidFill>
            <a:srgbClr val="C467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cxnSp>
        <p:nvCxnSpPr>
          <p:cNvPr id="14" name="line"/>
          <p:cNvCxnSpPr/>
          <p:nvPr/>
        </p:nvCxnSpPr>
        <p:spPr>
          <a:xfrm>
            <a:off x="702766" y="1619398"/>
            <a:ext cx="6154192" cy="0"/>
          </a:xfrm>
          <a:prstGeom prst="line">
            <a:avLst/>
          </a:prstGeom>
          <a:ln w="9525">
            <a:solidFill>
              <a:srgbClr val="2B2B2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line"/>
          <p:cNvCxnSpPr/>
          <p:nvPr/>
        </p:nvCxnSpPr>
        <p:spPr>
          <a:xfrm>
            <a:off x="585341" y="3838723"/>
            <a:ext cx="6389042" cy="0"/>
          </a:xfrm>
          <a:prstGeom prst="line">
            <a:avLst/>
          </a:prstGeom>
          <a:ln w="9525">
            <a:solidFill>
              <a:srgbClr val="2B2B2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line"/>
          <p:cNvCxnSpPr/>
          <p:nvPr/>
        </p:nvCxnSpPr>
        <p:spPr>
          <a:xfrm>
            <a:off x="585341" y="4180582"/>
            <a:ext cx="6389042" cy="0"/>
          </a:xfrm>
          <a:prstGeom prst="line">
            <a:avLst/>
          </a:prstGeom>
          <a:ln w="9525">
            <a:solidFill>
              <a:srgbClr val="2B2B2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line"/>
          <p:cNvCxnSpPr/>
          <p:nvPr/>
        </p:nvCxnSpPr>
        <p:spPr>
          <a:xfrm>
            <a:off x="585341" y="4522440"/>
            <a:ext cx="6389042" cy="0"/>
          </a:xfrm>
          <a:prstGeom prst="line">
            <a:avLst/>
          </a:prstGeom>
          <a:ln w="9525">
            <a:solidFill>
              <a:srgbClr val="2B2B2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line"/>
          <p:cNvCxnSpPr/>
          <p:nvPr/>
        </p:nvCxnSpPr>
        <p:spPr>
          <a:xfrm>
            <a:off x="702766" y="6803231"/>
            <a:ext cx="6154192" cy="0"/>
          </a:xfrm>
          <a:prstGeom prst="line">
            <a:avLst/>
          </a:prstGeom>
          <a:ln w="9525">
            <a:solidFill>
              <a:srgbClr val="2B2B2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line"/>
          <p:cNvCxnSpPr/>
          <p:nvPr/>
        </p:nvCxnSpPr>
        <p:spPr>
          <a:xfrm>
            <a:off x="585341" y="9022556"/>
            <a:ext cx="6389042" cy="0"/>
          </a:xfrm>
          <a:prstGeom prst="line">
            <a:avLst/>
          </a:prstGeom>
          <a:ln w="9525">
            <a:solidFill>
              <a:srgbClr val="2B2B2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line"/>
          <p:cNvCxnSpPr/>
          <p:nvPr/>
        </p:nvCxnSpPr>
        <p:spPr>
          <a:xfrm>
            <a:off x="585341" y="9364414"/>
            <a:ext cx="6389042" cy="0"/>
          </a:xfrm>
          <a:prstGeom prst="line">
            <a:avLst/>
          </a:prstGeom>
          <a:ln w="9525">
            <a:solidFill>
              <a:srgbClr val="2B2B2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line"/>
          <p:cNvCxnSpPr/>
          <p:nvPr/>
        </p:nvCxnSpPr>
        <p:spPr>
          <a:xfrm>
            <a:off x="585341" y="9706272"/>
            <a:ext cx="6389042" cy="0"/>
          </a:xfrm>
          <a:prstGeom prst="line">
            <a:avLst/>
          </a:prstGeom>
          <a:ln w="9525">
            <a:solidFill>
              <a:srgbClr val="2B2B2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line"/>
          <p:cNvCxnSpPr/>
          <p:nvPr/>
        </p:nvCxnSpPr>
        <p:spPr>
          <a:xfrm>
            <a:off x="2679650" y="788789"/>
            <a:ext cx="467916" cy="0"/>
          </a:xfrm>
          <a:prstGeom prst="line">
            <a:avLst/>
          </a:prstGeom>
          <a:ln w="9525">
            <a:solidFill>
              <a:srgbClr val="2B2B2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line"/>
          <p:cNvCxnSpPr/>
          <p:nvPr/>
        </p:nvCxnSpPr>
        <p:spPr>
          <a:xfrm>
            <a:off x="3255466" y="788789"/>
            <a:ext cx="467916" cy="0"/>
          </a:xfrm>
          <a:prstGeom prst="line">
            <a:avLst/>
          </a:prstGeom>
          <a:ln w="9525">
            <a:solidFill>
              <a:srgbClr val="2B2B2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" name="line"/>
          <p:cNvCxnSpPr/>
          <p:nvPr/>
        </p:nvCxnSpPr>
        <p:spPr>
          <a:xfrm>
            <a:off x="3831282" y="788789"/>
            <a:ext cx="3143101" cy="0"/>
          </a:xfrm>
          <a:prstGeom prst="line">
            <a:avLst/>
          </a:prstGeom>
          <a:ln w="9525">
            <a:solidFill>
              <a:srgbClr val="2B2B2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line"/>
          <p:cNvCxnSpPr/>
          <p:nvPr/>
        </p:nvCxnSpPr>
        <p:spPr>
          <a:xfrm>
            <a:off x="2679650" y="5972621"/>
            <a:ext cx="467916" cy="0"/>
          </a:xfrm>
          <a:prstGeom prst="line">
            <a:avLst/>
          </a:prstGeom>
          <a:ln w="9525">
            <a:solidFill>
              <a:srgbClr val="2B2B2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" name="line"/>
          <p:cNvCxnSpPr/>
          <p:nvPr/>
        </p:nvCxnSpPr>
        <p:spPr>
          <a:xfrm>
            <a:off x="3255466" y="5972621"/>
            <a:ext cx="467916" cy="0"/>
          </a:xfrm>
          <a:prstGeom prst="line">
            <a:avLst/>
          </a:prstGeom>
          <a:ln w="9525">
            <a:solidFill>
              <a:srgbClr val="2B2B2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" name="line"/>
          <p:cNvCxnSpPr/>
          <p:nvPr/>
        </p:nvCxnSpPr>
        <p:spPr>
          <a:xfrm>
            <a:off x="3831282" y="5972621"/>
            <a:ext cx="3143101" cy="0"/>
          </a:xfrm>
          <a:prstGeom prst="line">
            <a:avLst/>
          </a:prstGeom>
          <a:ln w="9525">
            <a:solidFill>
              <a:srgbClr val="2B2B2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" name="line"/>
          <p:cNvCxnSpPr/>
          <p:nvPr/>
        </p:nvCxnSpPr>
        <p:spPr>
          <a:xfrm>
            <a:off x="395882" y="5327749"/>
            <a:ext cx="2952304" cy="0"/>
          </a:xfrm>
          <a:prstGeom prst="line">
            <a:avLst/>
          </a:prstGeom>
          <a:ln w="9525">
            <a:solidFill>
              <a:srgbClr val="999999"/>
            </a:solidFill>
            <a:prstDash val="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" name="line"/>
          <p:cNvCxnSpPr/>
          <p:nvPr/>
        </p:nvCxnSpPr>
        <p:spPr>
          <a:xfrm>
            <a:off x="4211538" y="5327749"/>
            <a:ext cx="2952452" cy="0"/>
          </a:xfrm>
          <a:prstGeom prst="line">
            <a:avLst/>
          </a:prstGeom>
          <a:ln w="9525">
            <a:solidFill>
              <a:srgbClr val="999999"/>
            </a:solidFill>
            <a:prstDash val="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30" name="Table 29"/>
          <p:cNvGraphicFramePr>
            <a:graphicFrameLocks noGrp="1"/>
          </p:cNvGraphicFramePr>
          <p:nvPr/>
        </p:nvGraphicFramePr>
        <p:xfrm>
          <a:off x="585341" y="2108150"/>
          <a:ext cx="6379517" cy="986283"/>
        </p:xfrm>
        <a:graphic>
          <a:graphicData uri="http://schemas.openxmlformats.org/drawingml/2006/table">
            <a:tbl>
              <a:tblPr/>
              <a:tblGrid>
                <a:gridCol w="4939605"/>
                <a:gridCol w="1439912"/>
              </a:tblGrid>
              <a:tr h="328761">
                <a:tc>
                  <a:txBody>
                    <a:bodyPr wrap="square"/>
                    <a:lstStyle/>
                    <a:p>
                      <a:pPr algn="l"/>
                      <a:r>
                        <a:rPr sz="1300" b="1">
                          <a:solidFill>
                            <a:srgbClr val="2B2B2B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めあてが できた</a:t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300" b="0">
                          <a:solidFill>
                            <a:srgbClr val="2B2B2B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/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</a:tr>
              <a:tr h="328761">
                <a:tc>
                  <a:txBody>
                    <a:bodyPr wrap="square"/>
                    <a:lstStyle/>
                    <a:p>
                      <a:pPr algn="l"/>
                      <a:r>
                        <a:rPr sz="1300" b="1">
                          <a:solidFill>
                            <a:srgbClr val="2B2B2B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あんぜんに きを つけた</a:t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300" b="0">
                          <a:solidFill>
                            <a:srgbClr val="2B2B2B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/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</a:tr>
              <a:tr h="328761">
                <a:tc>
                  <a:txBody>
                    <a:bodyPr wrap="square"/>
                    <a:lstStyle/>
                    <a:p>
                      <a:pPr algn="l"/>
                      <a:r>
                        <a:rPr sz="1300" b="1">
                          <a:solidFill>
                            <a:srgbClr val="2B2B2B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ともだちと なかよく できた</a:t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300" b="0">
                          <a:solidFill>
                            <a:srgbClr val="2B2B2B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/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</a:tr>
            </a:tbl>
          </a:graphicData>
        </a:graphic>
      </p:graphicFrame>
      <p:graphicFrame>
        <p:nvGraphicFramePr>
          <p:cNvPr id="31" name="Table 30"/>
          <p:cNvGraphicFramePr>
            <a:graphicFrameLocks noGrp="1"/>
          </p:cNvGraphicFramePr>
          <p:nvPr/>
        </p:nvGraphicFramePr>
        <p:xfrm>
          <a:off x="585341" y="7291982"/>
          <a:ext cx="6379517" cy="986283"/>
        </p:xfrm>
        <a:graphic>
          <a:graphicData uri="http://schemas.openxmlformats.org/drawingml/2006/table">
            <a:tbl>
              <a:tblPr/>
              <a:tblGrid>
                <a:gridCol w="4939605"/>
                <a:gridCol w="1439912"/>
              </a:tblGrid>
              <a:tr h="328761">
                <a:tc>
                  <a:txBody>
                    <a:bodyPr wrap="square"/>
                    <a:lstStyle/>
                    <a:p>
                      <a:pPr algn="l"/>
                      <a:r>
                        <a:rPr sz="1300" b="1">
                          <a:solidFill>
                            <a:srgbClr val="2B2B2B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めあてが できた</a:t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300" b="0">
                          <a:solidFill>
                            <a:srgbClr val="2B2B2B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/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</a:tr>
              <a:tr h="328761">
                <a:tc>
                  <a:txBody>
                    <a:bodyPr wrap="square"/>
                    <a:lstStyle/>
                    <a:p>
                      <a:pPr algn="l"/>
                      <a:r>
                        <a:rPr sz="1300" b="1">
                          <a:solidFill>
                            <a:srgbClr val="2B2B2B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あんぜんに きを つけた</a:t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300" b="0">
                          <a:solidFill>
                            <a:srgbClr val="2B2B2B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/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</a:tr>
              <a:tr h="328761">
                <a:tc>
                  <a:txBody>
                    <a:bodyPr wrap="square"/>
                    <a:lstStyle/>
                    <a:p>
                      <a:pPr algn="l"/>
                      <a:r>
                        <a:rPr sz="1300" b="1">
                          <a:solidFill>
                            <a:srgbClr val="2B2B2B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ともだちと なかよく できた</a:t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300" b="0">
                          <a:solidFill>
                            <a:srgbClr val="2B2B2B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/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</a:tr>
            </a:tbl>
          </a:graphicData>
        </a:graphic>
      </p:graphicFrame>
      <p:pic>
        <p:nvPicPr>
          <p:cNvPr id="32" name="illust" descr="low_lesson_0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34471" y="2153394"/>
            <a:ext cx="247650" cy="247650"/>
          </a:xfrm>
          <a:prstGeom prst="rect">
            <a:avLst/>
          </a:prstGeom>
        </p:spPr>
      </p:pic>
      <p:pic>
        <p:nvPicPr>
          <p:cNvPr id="33" name="illust" descr="low_lesson_1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61298" y="2153394"/>
            <a:ext cx="247650" cy="247650"/>
          </a:xfrm>
          <a:prstGeom prst="rect">
            <a:avLst/>
          </a:prstGeom>
        </p:spPr>
      </p:pic>
      <p:pic>
        <p:nvPicPr>
          <p:cNvPr id="34" name="illust" descr="low_lesson_2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88124" y="2153394"/>
            <a:ext cx="247650" cy="247650"/>
          </a:xfrm>
          <a:prstGeom prst="rect">
            <a:avLst/>
          </a:prstGeom>
        </p:spPr>
      </p:pic>
      <p:pic>
        <p:nvPicPr>
          <p:cNvPr id="35" name="illust" descr="low_lesson_3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534471" y="2482155"/>
            <a:ext cx="247650" cy="247650"/>
          </a:xfrm>
          <a:prstGeom prst="rect">
            <a:avLst/>
          </a:prstGeom>
        </p:spPr>
      </p:pic>
      <p:pic>
        <p:nvPicPr>
          <p:cNvPr id="36" name="illust" descr="low_lesson_4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861298" y="2482155"/>
            <a:ext cx="247650" cy="247650"/>
          </a:xfrm>
          <a:prstGeom prst="rect">
            <a:avLst/>
          </a:prstGeom>
        </p:spPr>
      </p:pic>
      <p:pic>
        <p:nvPicPr>
          <p:cNvPr id="37" name="illust" descr="low_lesson_5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88124" y="2482155"/>
            <a:ext cx="247650" cy="247650"/>
          </a:xfrm>
          <a:prstGeom prst="rect">
            <a:avLst/>
          </a:prstGeom>
        </p:spPr>
      </p:pic>
      <p:pic>
        <p:nvPicPr>
          <p:cNvPr id="38" name="illust" descr="low_lesson_6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534471" y="2810916"/>
            <a:ext cx="247650" cy="247650"/>
          </a:xfrm>
          <a:prstGeom prst="rect">
            <a:avLst/>
          </a:prstGeom>
        </p:spPr>
      </p:pic>
      <p:pic>
        <p:nvPicPr>
          <p:cNvPr id="39" name="illust" descr="low_lesson_7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861298" y="2810916"/>
            <a:ext cx="247650" cy="247650"/>
          </a:xfrm>
          <a:prstGeom prst="rect">
            <a:avLst/>
          </a:prstGeom>
        </p:spPr>
      </p:pic>
      <p:pic>
        <p:nvPicPr>
          <p:cNvPr id="40" name="illust" descr="low_lesson_8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188124" y="2810916"/>
            <a:ext cx="247650" cy="247650"/>
          </a:xfrm>
          <a:prstGeom prst="rect">
            <a:avLst/>
          </a:prstGeom>
        </p:spPr>
      </p:pic>
      <p:pic>
        <p:nvPicPr>
          <p:cNvPr id="41" name="illust" descr="low_lesson_0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34471" y="7337226"/>
            <a:ext cx="247650" cy="247650"/>
          </a:xfrm>
          <a:prstGeom prst="rect">
            <a:avLst/>
          </a:prstGeom>
        </p:spPr>
      </p:pic>
      <p:pic>
        <p:nvPicPr>
          <p:cNvPr id="42" name="illust" descr="low_lesson_10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861298" y="7337226"/>
            <a:ext cx="247650" cy="247650"/>
          </a:xfrm>
          <a:prstGeom prst="rect">
            <a:avLst/>
          </a:prstGeom>
        </p:spPr>
      </p:pic>
      <p:pic>
        <p:nvPicPr>
          <p:cNvPr id="43" name="illust" descr="low_lesson_11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188124" y="7337226"/>
            <a:ext cx="247650" cy="247650"/>
          </a:xfrm>
          <a:prstGeom prst="rect">
            <a:avLst/>
          </a:prstGeom>
        </p:spPr>
      </p:pic>
      <p:pic>
        <p:nvPicPr>
          <p:cNvPr id="44" name="illust" descr="low_lesson_12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5534471" y="7665987"/>
            <a:ext cx="247650" cy="247650"/>
          </a:xfrm>
          <a:prstGeom prst="rect">
            <a:avLst/>
          </a:prstGeom>
        </p:spPr>
      </p:pic>
      <p:pic>
        <p:nvPicPr>
          <p:cNvPr id="45" name="illust" descr="low_lesson_13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5861298" y="7665987"/>
            <a:ext cx="247650" cy="247650"/>
          </a:xfrm>
          <a:prstGeom prst="rect">
            <a:avLst/>
          </a:prstGeom>
        </p:spPr>
      </p:pic>
      <p:pic>
        <p:nvPicPr>
          <p:cNvPr id="46" name="illust" descr="low_lesson_5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88124" y="7665987"/>
            <a:ext cx="247650" cy="247650"/>
          </a:xfrm>
          <a:prstGeom prst="rect">
            <a:avLst/>
          </a:prstGeom>
        </p:spPr>
      </p:pic>
      <p:pic>
        <p:nvPicPr>
          <p:cNvPr id="47" name="illust" descr="low_lesson_15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5534471" y="7994749"/>
            <a:ext cx="247650" cy="247650"/>
          </a:xfrm>
          <a:prstGeom prst="rect">
            <a:avLst/>
          </a:prstGeom>
        </p:spPr>
      </p:pic>
      <p:pic>
        <p:nvPicPr>
          <p:cNvPr id="48" name="illust" descr="low_lesson_16.png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5861298" y="7994749"/>
            <a:ext cx="247650" cy="247650"/>
          </a:xfrm>
          <a:prstGeom prst="rect">
            <a:avLst/>
          </a:prstGeom>
        </p:spPr>
      </p:pic>
      <p:pic>
        <p:nvPicPr>
          <p:cNvPr id="49" name="illust" descr="low_lesson_17.png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6188124" y="7994749"/>
            <a:ext cx="247650" cy="247650"/>
          </a:xfrm>
          <a:prstGeom prst="rect">
            <a:avLst/>
          </a:prstGeom>
        </p:spPr>
      </p:pic>
      <p:sp>
        <p:nvSpPr>
          <p:cNvPr id="50" name="text"/>
          <p:cNvSpPr txBox="1"/>
          <p:nvPr/>
        </p:nvSpPr>
        <p:spPr>
          <a:xfrm>
            <a:off x="2751650" y="561379"/>
            <a:ext cx="395915" cy="227409"/>
          </a:xfrm>
          <a:prstGeom prst="rect">
            <a:avLst/>
          </a:prstGeom>
          <a:noFill/>
        </p:spPr>
        <p:txBody>
          <a:bodyPr wrap="none" lIns="0" rIns="0" tIns="0" bIns="0" anchor="b">
            <a:spAutoFit/>
          </a:bodyPr>
          <a:lstStyle/>
          <a:p>
            <a:pPr algn="r">
              <a:lnSpc>
                <a:spcPts val="1580"/>
              </a:lnSpc>
            </a:pPr>
            <a:r>
              <a:rPr sz="1050" b="0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がつ</a:t>
            </a:r>
          </a:p>
        </p:txBody>
      </p:sp>
      <p:sp>
        <p:nvSpPr>
          <p:cNvPr id="51" name="text"/>
          <p:cNvSpPr txBox="1"/>
          <p:nvPr/>
        </p:nvSpPr>
        <p:spPr>
          <a:xfrm>
            <a:off x="3327466" y="561379"/>
            <a:ext cx="395915" cy="227409"/>
          </a:xfrm>
          <a:prstGeom prst="rect">
            <a:avLst/>
          </a:prstGeom>
          <a:noFill/>
        </p:spPr>
        <p:txBody>
          <a:bodyPr wrap="none" lIns="0" rIns="0" tIns="0" bIns="0" anchor="b">
            <a:spAutoFit/>
          </a:bodyPr>
          <a:lstStyle/>
          <a:p>
            <a:pPr algn="r">
              <a:lnSpc>
                <a:spcPts val="1580"/>
              </a:lnSpc>
            </a:pPr>
            <a:r>
              <a:rPr sz="1050" b="0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にち</a:t>
            </a:r>
          </a:p>
        </p:txBody>
      </p:sp>
      <p:sp>
        <p:nvSpPr>
          <p:cNvPr id="52" name="text"/>
          <p:cNvSpPr txBox="1"/>
          <p:nvPr/>
        </p:nvSpPr>
        <p:spPr>
          <a:xfrm>
            <a:off x="3903282" y="561379"/>
            <a:ext cx="3071101" cy="227409"/>
          </a:xfrm>
          <a:prstGeom prst="rect">
            <a:avLst/>
          </a:prstGeom>
          <a:noFill/>
        </p:spPr>
        <p:txBody>
          <a:bodyPr wrap="none" lIns="0" rIns="0" tIns="0" bIns="0" anchor="b">
            <a:spAutoFit/>
          </a:bodyPr>
          <a:lstStyle/>
          <a:p>
            <a:pPr algn="l">
              <a:lnSpc>
                <a:spcPts val="1580"/>
              </a:lnSpc>
            </a:pPr>
            <a:r>
              <a:rPr sz="1050" b="0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なまえ</a:t>
            </a:r>
          </a:p>
        </p:txBody>
      </p:sp>
      <p:sp>
        <p:nvSpPr>
          <p:cNvPr id="53" name="text"/>
          <p:cNvSpPr txBox="1"/>
          <p:nvPr/>
        </p:nvSpPr>
        <p:spPr>
          <a:xfrm>
            <a:off x="2751650" y="5745212"/>
            <a:ext cx="395915" cy="227409"/>
          </a:xfrm>
          <a:prstGeom prst="rect">
            <a:avLst/>
          </a:prstGeom>
          <a:noFill/>
        </p:spPr>
        <p:txBody>
          <a:bodyPr wrap="none" lIns="0" rIns="0" tIns="0" bIns="0" anchor="b">
            <a:spAutoFit/>
          </a:bodyPr>
          <a:lstStyle/>
          <a:p>
            <a:pPr algn="r">
              <a:lnSpc>
                <a:spcPts val="1580"/>
              </a:lnSpc>
            </a:pPr>
            <a:r>
              <a:rPr sz="1050" b="0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がつ</a:t>
            </a:r>
          </a:p>
        </p:txBody>
      </p:sp>
      <p:sp>
        <p:nvSpPr>
          <p:cNvPr id="54" name="text"/>
          <p:cNvSpPr txBox="1"/>
          <p:nvPr/>
        </p:nvSpPr>
        <p:spPr>
          <a:xfrm>
            <a:off x="3327466" y="5745212"/>
            <a:ext cx="395915" cy="227409"/>
          </a:xfrm>
          <a:prstGeom prst="rect">
            <a:avLst/>
          </a:prstGeom>
          <a:noFill/>
        </p:spPr>
        <p:txBody>
          <a:bodyPr wrap="none" lIns="0" rIns="0" tIns="0" bIns="0" anchor="b">
            <a:spAutoFit/>
          </a:bodyPr>
          <a:lstStyle/>
          <a:p>
            <a:pPr algn="r">
              <a:lnSpc>
                <a:spcPts val="1580"/>
              </a:lnSpc>
            </a:pPr>
            <a:r>
              <a:rPr sz="1050" b="0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にち</a:t>
            </a:r>
          </a:p>
        </p:txBody>
      </p:sp>
      <p:sp>
        <p:nvSpPr>
          <p:cNvPr id="55" name="text"/>
          <p:cNvSpPr txBox="1"/>
          <p:nvPr/>
        </p:nvSpPr>
        <p:spPr>
          <a:xfrm>
            <a:off x="3903282" y="5745212"/>
            <a:ext cx="3071101" cy="227409"/>
          </a:xfrm>
          <a:prstGeom prst="rect">
            <a:avLst/>
          </a:prstGeom>
          <a:noFill/>
        </p:spPr>
        <p:txBody>
          <a:bodyPr wrap="none" lIns="0" rIns="0" tIns="0" bIns="0" anchor="b">
            <a:spAutoFit/>
          </a:bodyPr>
          <a:lstStyle/>
          <a:p>
            <a:pPr algn="l">
              <a:lnSpc>
                <a:spcPts val="1580"/>
              </a:lnSpc>
            </a:pPr>
            <a:r>
              <a:rPr sz="1050" b="0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なまえ</a:t>
            </a:r>
          </a:p>
        </p:txBody>
      </p:sp>
      <p:sp>
        <p:nvSpPr>
          <p:cNvPr id="56" name="text"/>
          <p:cNvSpPr txBox="1"/>
          <p:nvPr/>
        </p:nvSpPr>
        <p:spPr>
          <a:xfrm>
            <a:off x="693341" y="531316"/>
            <a:ext cx="1878408" cy="257472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580"/>
              </a:lnSpc>
            </a:pPr>
            <a:r>
              <a:rPr sz="1050" b="1">
                <a:solidFill>
                  <a:srgbClr val="FFFFFF"/>
                </a:solidFill>
                <a:latin typeface="BIZ UDGothic"/>
                <a:ea typeface="BIZ UDゴシック"/>
                <a:cs typeface="BIZ UDゴシック"/>
              </a:rPr>
              <a:t>たいいく ふりかえりカード</a:t>
            </a:r>
          </a:p>
        </p:txBody>
      </p:sp>
      <p:sp>
        <p:nvSpPr>
          <p:cNvPr id="57" name="text"/>
          <p:cNvSpPr txBox="1"/>
          <p:nvPr/>
        </p:nvSpPr>
        <p:spPr>
          <a:xfrm>
            <a:off x="693341" y="5715148"/>
            <a:ext cx="1878408" cy="257472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580"/>
              </a:lnSpc>
            </a:pPr>
            <a:r>
              <a:rPr sz="1050" b="1">
                <a:solidFill>
                  <a:srgbClr val="FFFFFF"/>
                </a:solidFill>
                <a:latin typeface="BIZ UDGothic"/>
                <a:ea typeface="BIZ UDゴシック"/>
                <a:cs typeface="BIZ UDゴシック"/>
              </a:rPr>
              <a:t>たいいく ふりかえりカード</a:t>
            </a:r>
          </a:p>
        </p:txBody>
      </p:sp>
      <p:sp>
        <p:nvSpPr>
          <p:cNvPr id="58" name="text"/>
          <p:cNvSpPr txBox="1"/>
          <p:nvPr/>
        </p:nvSpPr>
        <p:spPr>
          <a:xfrm>
            <a:off x="772417" y="882253"/>
            <a:ext cx="2208758" cy="25271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989"/>
              </a:lnSpc>
            </a:pPr>
            <a:r>
              <a:rPr sz="1330" b="1">
                <a:solidFill>
                  <a:srgbClr val="9A4E36"/>
                </a:solidFill>
                <a:latin typeface="BIZ UDGothic"/>
                <a:ea typeface="BIZ UDゴシック"/>
                <a:cs typeface="BIZ UDゴシック"/>
              </a:rPr>
              <a:t>きょうの うんどうと めあて</a:t>
            </a:r>
          </a:p>
        </p:txBody>
      </p:sp>
      <p:sp>
        <p:nvSpPr>
          <p:cNvPr id="59" name="text"/>
          <p:cNvSpPr txBox="1"/>
          <p:nvPr/>
        </p:nvSpPr>
        <p:spPr>
          <a:xfrm>
            <a:off x="772417" y="1808708"/>
            <a:ext cx="2902594" cy="25271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989"/>
              </a:lnSpc>
            </a:pPr>
            <a:r>
              <a:rPr sz="1330" b="1">
                <a:solidFill>
                  <a:srgbClr val="9A4E36"/>
                </a:solidFill>
                <a:latin typeface="BIZ UDGothic"/>
                <a:ea typeface="BIZ UDゴシック"/>
                <a:cs typeface="BIZ UDゴシック"/>
              </a:rPr>
              <a:t>できたかな（かおに 〇を つけよう）</a:t>
            </a:r>
          </a:p>
        </p:txBody>
      </p:sp>
      <p:sp>
        <p:nvSpPr>
          <p:cNvPr id="60" name="text"/>
          <p:cNvSpPr txBox="1"/>
          <p:nvPr/>
        </p:nvSpPr>
        <p:spPr>
          <a:xfrm>
            <a:off x="772417" y="3197423"/>
            <a:ext cx="1751409" cy="25271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989"/>
              </a:lnSpc>
            </a:pPr>
            <a:r>
              <a:rPr sz="1330" b="1">
                <a:solidFill>
                  <a:srgbClr val="9A4E36"/>
                </a:solidFill>
                <a:latin typeface="BIZ UDGothic"/>
                <a:ea typeface="BIZ UDゴシック"/>
                <a:cs typeface="BIZ UDゴシック"/>
              </a:rPr>
              <a:t>みつけたよ・できたよ</a:t>
            </a:r>
          </a:p>
        </p:txBody>
      </p:sp>
      <p:sp>
        <p:nvSpPr>
          <p:cNvPr id="61" name="text"/>
          <p:cNvSpPr txBox="1"/>
          <p:nvPr/>
        </p:nvSpPr>
        <p:spPr>
          <a:xfrm>
            <a:off x="772417" y="6066085"/>
            <a:ext cx="2208758" cy="25271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989"/>
              </a:lnSpc>
            </a:pPr>
            <a:r>
              <a:rPr sz="1330" b="1">
                <a:solidFill>
                  <a:srgbClr val="9A4E36"/>
                </a:solidFill>
                <a:latin typeface="BIZ UDGothic"/>
                <a:ea typeface="BIZ UDゴシック"/>
                <a:cs typeface="BIZ UDゴシック"/>
              </a:rPr>
              <a:t>きょうの うんどうと めあて</a:t>
            </a:r>
          </a:p>
        </p:txBody>
      </p:sp>
      <p:sp>
        <p:nvSpPr>
          <p:cNvPr id="62" name="text"/>
          <p:cNvSpPr txBox="1"/>
          <p:nvPr/>
        </p:nvSpPr>
        <p:spPr>
          <a:xfrm>
            <a:off x="772417" y="6992540"/>
            <a:ext cx="2902594" cy="25271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989"/>
              </a:lnSpc>
            </a:pPr>
            <a:r>
              <a:rPr sz="1330" b="1">
                <a:solidFill>
                  <a:srgbClr val="9A4E36"/>
                </a:solidFill>
                <a:latin typeface="BIZ UDGothic"/>
                <a:ea typeface="BIZ UDゴシック"/>
                <a:cs typeface="BIZ UDゴシック"/>
              </a:rPr>
              <a:t>できたかな（かおに 〇を つけよう）</a:t>
            </a:r>
          </a:p>
        </p:txBody>
      </p:sp>
      <p:sp>
        <p:nvSpPr>
          <p:cNvPr id="63" name="text"/>
          <p:cNvSpPr txBox="1"/>
          <p:nvPr/>
        </p:nvSpPr>
        <p:spPr>
          <a:xfrm>
            <a:off x="772417" y="8381255"/>
            <a:ext cx="1751409" cy="25271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989"/>
              </a:lnSpc>
            </a:pPr>
            <a:r>
              <a:rPr sz="1330" b="1">
                <a:solidFill>
                  <a:srgbClr val="9A4E36"/>
                </a:solidFill>
                <a:latin typeface="BIZ UDGothic"/>
                <a:ea typeface="BIZ UDゴシック"/>
                <a:cs typeface="BIZ UDゴシック"/>
              </a:rPr>
              <a:t>みつけたよ・できたよ</a:t>
            </a:r>
          </a:p>
        </p:txBody>
      </p:sp>
      <p:sp>
        <p:nvSpPr>
          <p:cNvPr id="64" name="text"/>
          <p:cNvSpPr txBox="1"/>
          <p:nvPr/>
        </p:nvSpPr>
        <p:spPr>
          <a:xfrm>
            <a:off x="2631578" y="3223766"/>
            <a:ext cx="1941016" cy="200025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580"/>
              </a:lnSpc>
            </a:pPr>
            <a:r>
              <a:rPr sz="1050" b="0">
                <a:solidFill>
                  <a:srgbClr val="666666"/>
                </a:solidFill>
                <a:latin typeface="BIZ UDGothic"/>
                <a:ea typeface="BIZ UDゴシック"/>
                <a:cs typeface="BIZ UDゴシック"/>
              </a:rPr>
              <a:t>コツ・できるように なった こと</a:t>
            </a:r>
          </a:p>
        </p:txBody>
      </p:sp>
      <p:sp>
        <p:nvSpPr>
          <p:cNvPr id="65" name="text"/>
          <p:cNvSpPr txBox="1"/>
          <p:nvPr/>
        </p:nvSpPr>
        <p:spPr>
          <a:xfrm>
            <a:off x="2631578" y="8407598"/>
            <a:ext cx="1941016" cy="200025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580"/>
              </a:lnSpc>
            </a:pPr>
            <a:r>
              <a:rPr sz="1050" b="0">
                <a:solidFill>
                  <a:srgbClr val="666666"/>
                </a:solidFill>
                <a:latin typeface="BIZ UDGothic"/>
                <a:ea typeface="BIZ UDゴシック"/>
                <a:cs typeface="BIZ UDゴシック"/>
              </a:rPr>
              <a:t>コツ・できるように なった こと</a:t>
            </a:r>
          </a:p>
        </p:txBody>
      </p:sp>
      <p:sp>
        <p:nvSpPr>
          <p:cNvPr id="66" name="text"/>
          <p:cNvSpPr txBox="1"/>
          <p:nvPr/>
        </p:nvSpPr>
        <p:spPr>
          <a:xfrm>
            <a:off x="3456086" y="5246786"/>
            <a:ext cx="647551" cy="161776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280"/>
              </a:lnSpc>
            </a:pPr>
            <a:r>
              <a:rPr sz="850" b="0">
                <a:solidFill>
                  <a:srgbClr val="999999"/>
                </a:solidFill>
                <a:latin typeface="BIZ UDGothic"/>
                <a:ea typeface="BIZ UDゴシック"/>
                <a:cs typeface="BIZ UDゴシック"/>
              </a:rPr>
              <a:t>きりとりせん</a:t>
            </a:r>
          </a:p>
        </p:txBody>
      </p:sp>
      <p:sp>
        <p:nvSpPr>
          <p:cNvPr id="67" name="text"/>
          <p:cNvSpPr txBox="1"/>
          <p:nvPr/>
        </p:nvSpPr>
        <p:spPr>
          <a:xfrm>
            <a:off x="6278612" y="4841974"/>
            <a:ext cx="695771" cy="15240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200"/>
              </a:lnSpc>
            </a:pPr>
            <a:r>
              <a:rPr sz="800" b="0">
                <a:solidFill>
                  <a:srgbClr val="777777"/>
                </a:solidFill>
                <a:latin typeface="BIZ UDGothic"/>
                <a:ea typeface="BIZ UDゴシック"/>
                <a:cs typeface="BIZ UDゴシック"/>
              </a:rPr>
              <a:t>© School Stock</a:t>
            </a:r>
          </a:p>
        </p:txBody>
      </p:sp>
      <p:sp>
        <p:nvSpPr>
          <p:cNvPr id="68" name="text"/>
          <p:cNvSpPr txBox="1"/>
          <p:nvPr/>
        </p:nvSpPr>
        <p:spPr>
          <a:xfrm>
            <a:off x="6278612" y="10025806"/>
            <a:ext cx="695771" cy="15240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200"/>
              </a:lnSpc>
            </a:pPr>
            <a:r>
              <a:rPr sz="800" b="0">
                <a:solidFill>
                  <a:srgbClr val="777777"/>
                </a:solidFill>
                <a:latin typeface="BIZ UDGothic"/>
                <a:ea typeface="BIZ UDゴシック"/>
                <a:cs typeface="BIZ UDゴシック"/>
              </a:rPr>
              <a:t>© School Stock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