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090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7809458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125366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01242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01242"/>
            <a:ext cx="3330178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12765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12765"/>
            <a:ext cx="3330178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395882" y="17025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259481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391894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90716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760303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5" name="line"/>
          <p:cNvCxnSpPr/>
          <p:nvPr/>
        </p:nvCxnSpPr>
        <p:spPr>
          <a:xfrm>
            <a:off x="395882" y="15503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13308" y="23467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824001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58187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395882" y="14187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935682" y="14187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475482" y="14187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395882" y="5137398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3" name="illust" descr="riko_pe_hyog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38049"/>
            <a:ext cx="902546" cy="902546"/>
          </a:xfrm>
          <a:prstGeom prst="rect">
            <a:avLst/>
          </a:prstGeom>
        </p:spPr>
      </p:pic>
      <p:sp>
        <p:nvSpPr>
          <p:cNvPr id="24" name="arttile"/>
          <p:cNvSpPr/>
          <p:nvPr/>
        </p:nvSpPr>
        <p:spPr>
          <a:xfrm>
            <a:off x="6191994" y="40332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5" name="text"/>
          <p:cNvSpPr txBox="1"/>
          <p:nvPr/>
        </p:nvSpPr>
        <p:spPr>
          <a:xfrm>
            <a:off x="4678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10076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547482" y="12199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395882" y="646360"/>
            <a:ext cx="5652194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表現・フォークダンス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8393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表現運動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82959" y="16582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2550467"/>
            <a:ext cx="1023937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やってみる こと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3874591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838997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7558682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1714648" y="256668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133600" y="7574905"/>
            <a:ext cx="2386756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心に のこった 動き・グループの よさを 書こう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484584" y="2846635"/>
            <a:ext cx="2491680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表現（グループで ひとまとまりの 作品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に）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3922514" y="2937420"/>
            <a:ext cx="2317998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フォークダンス（マイムマイムなど）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448942"/>
            <a:ext cx="2206823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はげしい 感じの だいざいで おどる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358157"/>
            <a:ext cx="2491829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群（グループ）の 動き（そろえる・ず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らす・集まる）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048148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6486227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048148" y="3434953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486227" y="3434953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dot"/>
          <p:cNvSpPr/>
          <p:nvPr/>
        </p:nvSpPr>
        <p:spPr>
          <a:xfrm>
            <a:off x="534908" y="4279737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"/>
          <p:cNvSpPr txBox="1"/>
          <p:nvPr/>
        </p:nvSpPr>
        <p:spPr>
          <a:xfrm>
            <a:off x="720000" y="4221063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「とび出す → 急に 止まる」など、動きに 変化を つける</a:t>
            </a:r>
          </a:p>
        </p:txBody>
      </p:sp>
      <p:sp>
        <p:nvSpPr>
          <p:cNvPr id="48" name="dot"/>
          <p:cNvSpPr/>
          <p:nvPr/>
        </p:nvSpPr>
        <p:spPr>
          <a:xfrm>
            <a:off x="534908" y="4494049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"/>
          <p:cNvSpPr txBox="1"/>
          <p:nvPr/>
        </p:nvSpPr>
        <p:spPr>
          <a:xfrm>
            <a:off x="720000" y="4435375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群の 動き（そろえる・ずらす）で 見せ場を つくる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2" name="ふりがな"/>
          <p:cNvSpPr txBox="1"/>
          <p:nvPr/>
        </p:nvSpPr>
        <p:spPr>
          <a:xfrm>
            <a:off x="582959" y="4833597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53" name="ふりがな"/>
          <p:cNvSpPr txBox="1"/>
          <p:nvPr/>
        </p:nvSpPr>
        <p:spPr>
          <a:xfrm>
            <a:off x="1192113" y="4833597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