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04453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288285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89802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6644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230415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333211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401821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60818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585341" y="684832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585341" y="748798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585341" y="851594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585341" y="92020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585341" y="531316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585341" y="5715148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702766" y="1459557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2852439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319429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388039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85341" y="456649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702766" y="6643389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85341" y="80362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585341" y="837813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585341" y="906422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585341" y="975032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21798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27196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line"/>
          <p:cNvCxnSpPr/>
          <p:nvPr/>
        </p:nvCxnSpPr>
        <p:spPr>
          <a:xfrm>
            <a:off x="3259484" y="760214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line"/>
          <p:cNvCxnSpPr/>
          <p:nvPr/>
        </p:nvCxnSpPr>
        <p:spPr>
          <a:xfrm>
            <a:off x="4807297" y="760214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line"/>
          <p:cNvCxnSpPr/>
          <p:nvPr/>
        </p:nvCxnSpPr>
        <p:spPr>
          <a:xfrm>
            <a:off x="21798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line"/>
          <p:cNvCxnSpPr/>
          <p:nvPr/>
        </p:nvCxnSpPr>
        <p:spPr>
          <a:xfrm>
            <a:off x="27196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line"/>
          <p:cNvCxnSpPr/>
          <p:nvPr/>
        </p:nvCxnSpPr>
        <p:spPr>
          <a:xfrm>
            <a:off x="3259484" y="5944046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line"/>
          <p:cNvCxnSpPr/>
          <p:nvPr/>
        </p:nvCxnSpPr>
        <p:spPr>
          <a:xfrm>
            <a:off x="4807297" y="5944046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585341" y="1870918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85341" y="7054750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050" b="0" spc="189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" name="text"/>
          <p:cNvSpPr txBox="1"/>
          <p:nvPr/>
        </p:nvSpPr>
        <p:spPr>
          <a:xfrm>
            <a:off x="22518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7916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331484" y="561379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79297" y="561379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2518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7916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331484" y="5745212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79297" y="5745212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93341" y="531316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93341" y="5715148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772417" y="853678"/>
            <a:ext cx="103346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772417" y="16201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772417" y="2259806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いった こと・その わけ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772417" y="3287762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課題と 次の 一歩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772417" y="3973859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友だちの よい 動き・声かけ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772417" y="6037510"/>
            <a:ext cx="103346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772417" y="6803975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772417" y="7443638"/>
            <a:ext cx="196869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いった こと・その わけ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471594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課題と 次の 一歩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9157692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友だちの よい 動き・声かけ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233338" y="1875043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2793206" y="1875043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919662" y="1875043"/>
            <a:ext cx="3360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233338" y="7058875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2793206" y="7058875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919662" y="7058875"/>
            <a:ext cx="33605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