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51893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68680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02708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9174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9174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1197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1197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9065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79065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190107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454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6150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79628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578450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48037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693217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48959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1735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45921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61653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935682" y="1561653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475482" y="1561653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014739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tetsub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09486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74761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007682" y="136281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547482" y="1362819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77490"/>
            <a:ext cx="5652194" cy="3990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鉄棒運動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801117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693342"/>
            <a:ext cx="1642616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751933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5716339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436024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333327" y="2733377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133600" y="8452246"/>
            <a:ext cx="3004988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技・次に ちょうせんする 技を 書こう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43237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膝掛け上がり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43237"/>
            <a:ext cx="97765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もも掛け上がり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42692"/>
            <a:ext cx="558700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逆上がり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42692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前方支持回転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842146"/>
            <a:ext cx="837902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後方支持回転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842146"/>
            <a:ext cx="1117401" cy="2387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両膝掛け振動下り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235499"/>
            <a:ext cx="2491680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技の くみあわせ（上がる→回る→下り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る）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48148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86227" y="30578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48148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86227" y="3457277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48148" y="385673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86227" y="385673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48148" y="431229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157079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20000" y="5098405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おへそを じくに して 小さく 回る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371391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20000" y="5312717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にぎりなおしを すばやく、目線は 遠くへ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395882" y="872090"/>
            <a:ext cx="482500" cy="1143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00"/>
              </a:lnSpc>
            </a:pPr>
            <a:r>
              <a:rPr sz="800" b="1" spc="15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2084040" y="2687942"/>
            <a:ext cx="14153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107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484584" y="303783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ひざか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201864" y="3037837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484584" y="343729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さかあ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3922514" y="3437292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19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ぜんぽうしじかいてん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484584" y="3836746"/>
            <a:ext cx="8377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19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こうほうしじかいてん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3922514" y="3836746"/>
            <a:ext cx="4189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りょうひざか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481214" y="3836746"/>
            <a:ext cx="4189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19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しんどうお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582959" y="5710939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1192113" y="5710939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