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7052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91186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917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917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119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119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9065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6150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2847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6823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6410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8959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70108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4294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9846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09486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74761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跳び箱運動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801117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93342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240410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30006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01975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33327" y="2733377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35974"/>
            <a:ext cx="2287339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技・とべた 段を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43237"/>
            <a:ext cx="169396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開脚とび・大きな開脚とび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71812"/>
            <a:ext cx="97750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かかえこみとび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42692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台上前転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42692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伸膝台上前転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842146"/>
            <a:ext cx="153635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首はねとび・頭はねとび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48148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86227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48148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86227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64555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20000" y="4586882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助走の スピードを ふみきりに つなげる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490749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0000" y="4848820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着地まで が 技。ピタッと 止まって フィニッシュ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395882" y="872090"/>
            <a:ext cx="241250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110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2084040" y="2687942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484584" y="3037837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608980" y="3037837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84584" y="3437292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だいじょうぜんてん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22514" y="3437292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45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しんしつだいじょうぜんてん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84584" y="38367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くび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304478" y="3836746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あたま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693241" y="4581482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じょそう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693241" y="4843420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ちゃくち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582959" y="529466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1192113" y="529466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