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66062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81971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75546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6376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5963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96622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384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94002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tsukur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体ほぐし・体の動きを高める運動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体つくり運動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50467"/>
            <a:ext cx="1023937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やってみる 運動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331196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95602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8015287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1714648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31509"/>
            <a:ext cx="16897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のびた こと・次の 課題を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37420"/>
            <a:ext cx="977503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体ほぐしの運動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体のやわらかさを高める運動（スト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レッチ）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92834"/>
            <a:ext cx="16756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たくみな動きを高める運動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3922514" y="3392834"/>
            <a:ext cx="1536055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力強い動きを高める運動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484584" y="3803332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動きを持続する能力を高める運動（な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98526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わとび・ジョギング）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6298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736341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77667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ねらい（やわらかさ・たくみさ・力強さ・持続）を 決めてから 運動を 選ぶ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95065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9198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回数や 時間を 少しずつ のばして いく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903535" y="3752212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じぞく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1458813" y="3752212"/>
            <a:ext cx="293489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のうりょく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290202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290202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