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6007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992195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5063728"/>
            <a:ext cx="6768107" cy="962471"/>
          </a:xfrm>
          <a:prstGeom prst="roundRect">
            <a:avLst>
              <a:gd name="adj" fmla="val 7480"/>
            </a:avLst>
          </a:prstGeom>
          <a:solidFill>
            <a:srgbClr val="FFFFFF"/>
          </a:solidFill>
          <a:ln w="9525">
            <a:solidFill>
              <a:srgbClr val="C4674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86533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86533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22005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22005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57476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857476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chip"/>
          <p:cNvSpPr/>
          <p:nvPr/>
        </p:nvSpPr>
        <p:spPr>
          <a:xfrm>
            <a:off x="395882" y="4292947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182939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275585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483304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618842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cmark"/>
          <p:cNvSpPr/>
          <p:nvPr/>
        </p:nvSpPr>
        <p:spPr>
          <a:xfrm>
            <a:off x="395882" y="876151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rieslab"/>
          <p:cNvSpPr/>
          <p:nvPr/>
        </p:nvSpPr>
        <p:spPr>
          <a:xfrm>
            <a:off x="395882" y="359866"/>
            <a:ext cx="331365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8" name="line"/>
          <p:cNvCxnSpPr/>
          <p:nvPr/>
        </p:nvCxnSpPr>
        <p:spPr>
          <a:xfrm>
            <a:off x="395882" y="1667172"/>
            <a:ext cx="6768108" cy="0"/>
          </a:xfrm>
          <a:prstGeom prst="line">
            <a:avLst/>
          </a:prstGeom>
          <a:ln w="38100">
            <a:solidFill>
              <a:srgbClr val="C4674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249778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9422755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13308" y="9764613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395882" y="1535608"/>
            <a:ext cx="57596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079748" y="1535608"/>
            <a:ext cx="543818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1731466" y="153560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95882" y="6419105"/>
          <a:ext cx="6758581" cy="2170655"/>
        </p:xfrm>
        <a:graphic>
          <a:graphicData uri="http://schemas.openxmlformats.org/drawingml/2006/table">
            <a:tbl>
              <a:tblPr/>
              <a:tblGrid>
                <a:gridCol w="323998"/>
                <a:gridCol w="5318670"/>
                <a:gridCol w="1115913"/>
              </a:tblGrid>
              <a:tr h="281285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じ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 こと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6" name="illust" descr="riko_pe_g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96389"/>
            <a:ext cx="902546" cy="902546"/>
          </a:xfrm>
          <a:prstGeom prst="rect">
            <a:avLst/>
          </a:prstGeom>
        </p:spPr>
      </p:pic>
      <p:sp>
        <p:nvSpPr>
          <p:cNvPr id="27" name="arttile"/>
          <p:cNvSpPr/>
          <p:nvPr/>
        </p:nvSpPr>
        <p:spPr>
          <a:xfrm>
            <a:off x="6191994" y="46166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8" name="text"/>
          <p:cNvSpPr txBox="1"/>
          <p:nvPr/>
        </p:nvSpPr>
        <p:spPr>
          <a:xfrm>
            <a:off x="467882" y="1308199"/>
            <a:ext cx="503964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くみ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151748" y="1308199"/>
            <a:ext cx="471817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ばん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1803466" y="1308199"/>
            <a:ext cx="215997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03882" y="359866"/>
            <a:ext cx="320565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がくしゅうカード 低学年（1・2年）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674935"/>
            <a:ext cx="565219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ゲーム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395882" y="896540"/>
            <a:ext cx="5652194" cy="3253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560"/>
              </a:lnSpc>
            </a:pPr>
            <a:r>
              <a:rPr sz="2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ボールゲーム・おにあそび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1760636"/>
            <a:ext cx="144288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2687091"/>
            <a:ext cx="1431131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やってみる ゲーム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4764285"/>
            <a:ext cx="133305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6119663"/>
            <a:ext cx="1629816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まいじかんの きろく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582959" y="8692753"/>
            <a:ext cx="178638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2121842" y="2713434"/>
            <a:ext cx="19727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2477095" y="8719095"/>
            <a:ext cx="2888902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たのしかった ゲーム・がんばった ことを かこう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059906"/>
            <a:ext cx="1281112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まとあて ゲーム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059906"/>
            <a:ext cx="1821507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ころがし ドッジボール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495377"/>
            <a:ext cx="1281112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シュート ゲーム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922514" y="3495377"/>
            <a:ext cx="1066502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てつなぎおに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484584" y="3930848"/>
            <a:ext cx="71095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ふえおに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922514" y="3930848"/>
            <a:ext cx="1066502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ことろことろ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484584" y="4366319"/>
            <a:ext cx="1244203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たからとりおに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2911078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349156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2911078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349156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2911078" y="3912989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6349156" y="3912989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2911078" y="4348460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5" name="dot"/>
          <p:cNvSpPr/>
          <p:nvPr/>
        </p:nvSpPr>
        <p:spPr>
          <a:xfrm>
            <a:off x="534908" y="5232068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"/>
          <p:cNvSpPr txBox="1"/>
          <p:nvPr/>
        </p:nvSpPr>
        <p:spPr>
          <a:xfrm>
            <a:off x="769212" y="5159424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ボールを さいごまで よく みる</a:t>
            </a:r>
          </a:p>
        </p:txBody>
      </p:sp>
      <p:sp>
        <p:nvSpPr>
          <p:cNvPr id="57" name="dot"/>
          <p:cNvSpPr/>
          <p:nvPr/>
        </p:nvSpPr>
        <p:spPr>
          <a:xfrm>
            <a:off x="534908" y="5493857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"/>
          <p:cNvSpPr txBox="1"/>
          <p:nvPr/>
        </p:nvSpPr>
        <p:spPr>
          <a:xfrm>
            <a:off x="769212" y="5421213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あいての いない ところを ねらう</a:t>
            </a:r>
          </a:p>
        </p:txBody>
      </p:sp>
      <p:sp>
        <p:nvSpPr>
          <p:cNvPr id="59" name="dot"/>
          <p:cNvSpPr/>
          <p:nvPr/>
        </p:nvSpPr>
        <p:spPr>
          <a:xfrm>
            <a:off x="534908" y="5755646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"/>
          <p:cNvSpPr txBox="1"/>
          <p:nvPr/>
        </p:nvSpPr>
        <p:spPr>
          <a:xfrm>
            <a:off x="769212" y="5683001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ルールを まもると もっと たのしい</a:t>
            </a:r>
          </a:p>
        </p:txBody>
      </p:sp>
      <p:sp>
        <p:nvSpPr>
          <p:cNvPr id="61" name="text"/>
          <p:cNvSpPr txBox="1"/>
          <p:nvPr/>
        </p:nvSpPr>
        <p:spPr>
          <a:xfrm>
            <a:off x="395882" y="10350251"/>
            <a:ext cx="178668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できた ことが ふえたら、はなまる！</a:t>
            </a:r>
          </a:p>
        </p:txBody>
      </p:sp>
      <p:sp>
        <p:nvSpPr>
          <p:cNvPr id="62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