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556724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628257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9757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75295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32604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98728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32914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983634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kote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きかい・きぐを つかった うんどうあそび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こていしせつあそび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687091"/>
            <a:ext cx="1858565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あそぶ ばしょと うごき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328814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684192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257282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549276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477095" y="8283624"/>
            <a:ext cx="2100857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ことを かこう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059906"/>
            <a:ext cx="121577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ジャングルジム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059906"/>
            <a:ext cx="698599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うんてい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495377"/>
            <a:ext cx="88880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のぼりぼう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495377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ろくぼく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930848"/>
            <a:ext cx="213285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たいこばし・へいきんだい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dot"/>
          <p:cNvSpPr/>
          <p:nvPr/>
        </p:nvSpPr>
        <p:spPr>
          <a:xfrm>
            <a:off x="534908" y="479659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"/>
          <p:cNvSpPr txBox="1"/>
          <p:nvPr/>
        </p:nvSpPr>
        <p:spPr>
          <a:xfrm>
            <a:off x="769212" y="472395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りょう手で しっかり にぎる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5058386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69212" y="4985742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あしばを たしかめて うごく</a:t>
            </a:r>
          </a:p>
        </p:txBody>
      </p:sp>
      <p:sp>
        <p:nvSpPr>
          <p:cNvPr id="53" name="dot"/>
          <p:cNvSpPr/>
          <p:nvPr/>
        </p:nvSpPr>
        <p:spPr>
          <a:xfrm>
            <a:off x="534908" y="5320174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"/>
          <p:cNvSpPr txBox="1"/>
          <p:nvPr/>
        </p:nvSpPr>
        <p:spPr>
          <a:xfrm>
            <a:off x="769212" y="5247530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ぬれて いる ときは あそばない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