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81695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365527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510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8774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32661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61348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70612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84500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rieslab"/>
          <p:cNvSpPr/>
          <p:nvPr/>
        </p:nvSpPr>
        <p:spPr>
          <a:xfrm>
            <a:off x="585341" y="531316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rieslab"/>
          <p:cNvSpPr/>
          <p:nvPr/>
        </p:nvSpPr>
        <p:spPr>
          <a:xfrm>
            <a:off x="585341" y="5715148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4" name="line"/>
          <p:cNvCxnSpPr/>
          <p:nvPr/>
        </p:nvCxnSpPr>
        <p:spPr>
          <a:xfrm>
            <a:off x="702766" y="1619398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line"/>
          <p:cNvCxnSpPr/>
          <p:nvPr/>
        </p:nvCxnSpPr>
        <p:spPr>
          <a:xfrm>
            <a:off x="585341" y="383872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85341" y="418058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85341" y="452244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702766" y="6803231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9022556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9364414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970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2679650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255466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831282" y="788789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2679650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3255466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3831282" y="5972621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85341" y="2108150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585341" y="7291982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2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2153394"/>
            <a:ext cx="247650" cy="247650"/>
          </a:xfrm>
          <a:prstGeom prst="rect">
            <a:avLst/>
          </a:prstGeom>
        </p:spPr>
      </p:pic>
      <p:pic>
        <p:nvPicPr>
          <p:cNvPr id="33" name="illust" descr="low_lesson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98" y="2153394"/>
            <a:ext cx="247650" cy="247650"/>
          </a:xfrm>
          <a:prstGeom prst="rect">
            <a:avLst/>
          </a:prstGeom>
        </p:spPr>
      </p:pic>
      <p:pic>
        <p:nvPicPr>
          <p:cNvPr id="34" name="illust" descr="low_lesson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124" y="2153394"/>
            <a:ext cx="247650" cy="247650"/>
          </a:xfrm>
          <a:prstGeom prst="rect">
            <a:avLst/>
          </a:prstGeom>
        </p:spPr>
      </p:pic>
      <p:pic>
        <p:nvPicPr>
          <p:cNvPr id="35" name="illust" descr="low_lesson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471" y="2482155"/>
            <a:ext cx="247650" cy="247650"/>
          </a:xfrm>
          <a:prstGeom prst="rect">
            <a:avLst/>
          </a:prstGeom>
        </p:spPr>
      </p:pic>
      <p:pic>
        <p:nvPicPr>
          <p:cNvPr id="36" name="illust" descr="low_lesson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1298" y="2482155"/>
            <a:ext cx="247650" cy="247650"/>
          </a:xfrm>
          <a:prstGeom prst="rect">
            <a:avLst/>
          </a:prstGeom>
        </p:spPr>
      </p:pic>
      <p:pic>
        <p:nvPicPr>
          <p:cNvPr id="37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2482155"/>
            <a:ext cx="247650" cy="247650"/>
          </a:xfrm>
          <a:prstGeom prst="rect">
            <a:avLst/>
          </a:prstGeom>
        </p:spPr>
      </p:pic>
      <p:pic>
        <p:nvPicPr>
          <p:cNvPr id="38" name="illust" descr="low_lesson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4471" y="2810916"/>
            <a:ext cx="247650" cy="247650"/>
          </a:xfrm>
          <a:prstGeom prst="rect">
            <a:avLst/>
          </a:prstGeom>
        </p:spPr>
      </p:pic>
      <p:pic>
        <p:nvPicPr>
          <p:cNvPr id="39" name="illust" descr="low_lesson_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1298" y="2810916"/>
            <a:ext cx="247650" cy="247650"/>
          </a:xfrm>
          <a:prstGeom prst="rect">
            <a:avLst/>
          </a:prstGeom>
        </p:spPr>
      </p:pic>
      <p:pic>
        <p:nvPicPr>
          <p:cNvPr id="40" name="illust" descr="low_lesson_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124" y="2810916"/>
            <a:ext cx="247650" cy="247650"/>
          </a:xfrm>
          <a:prstGeom prst="rect">
            <a:avLst/>
          </a:prstGeom>
        </p:spPr>
      </p:pic>
      <p:pic>
        <p:nvPicPr>
          <p:cNvPr id="41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7337226"/>
            <a:ext cx="247650" cy="247650"/>
          </a:xfrm>
          <a:prstGeom prst="rect">
            <a:avLst/>
          </a:prstGeom>
        </p:spPr>
      </p:pic>
      <p:pic>
        <p:nvPicPr>
          <p:cNvPr id="42" name="illust" descr="low_lesson_1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1298" y="7337226"/>
            <a:ext cx="247650" cy="247650"/>
          </a:xfrm>
          <a:prstGeom prst="rect">
            <a:avLst/>
          </a:prstGeom>
        </p:spPr>
      </p:pic>
      <p:pic>
        <p:nvPicPr>
          <p:cNvPr id="43" name="illust" descr="low_lesson_1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8124" y="7337226"/>
            <a:ext cx="247650" cy="247650"/>
          </a:xfrm>
          <a:prstGeom prst="rect">
            <a:avLst/>
          </a:prstGeom>
        </p:spPr>
      </p:pic>
      <p:pic>
        <p:nvPicPr>
          <p:cNvPr id="44" name="illust" descr="low_lesson_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4471" y="7665987"/>
            <a:ext cx="247650" cy="247650"/>
          </a:xfrm>
          <a:prstGeom prst="rect">
            <a:avLst/>
          </a:prstGeom>
        </p:spPr>
      </p:pic>
      <p:pic>
        <p:nvPicPr>
          <p:cNvPr id="45" name="illust" descr="low_lesson_1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1298" y="7665987"/>
            <a:ext cx="247650" cy="247650"/>
          </a:xfrm>
          <a:prstGeom prst="rect">
            <a:avLst/>
          </a:prstGeom>
        </p:spPr>
      </p:pic>
      <p:pic>
        <p:nvPicPr>
          <p:cNvPr id="46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7665987"/>
            <a:ext cx="247650" cy="247650"/>
          </a:xfrm>
          <a:prstGeom prst="rect">
            <a:avLst/>
          </a:prstGeom>
        </p:spPr>
      </p:pic>
      <p:pic>
        <p:nvPicPr>
          <p:cNvPr id="47" name="illust" descr="low_lesson_1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4471" y="7994749"/>
            <a:ext cx="247650" cy="247650"/>
          </a:xfrm>
          <a:prstGeom prst="rect">
            <a:avLst/>
          </a:prstGeom>
        </p:spPr>
      </p:pic>
      <p:pic>
        <p:nvPicPr>
          <p:cNvPr id="48" name="illust" descr="low_lesson_1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61298" y="7994749"/>
            <a:ext cx="247650" cy="247650"/>
          </a:xfrm>
          <a:prstGeom prst="rect">
            <a:avLst/>
          </a:prstGeom>
        </p:spPr>
      </p:pic>
      <p:pic>
        <p:nvPicPr>
          <p:cNvPr id="49" name="illust" descr="low_lesson_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88124" y="7994749"/>
            <a:ext cx="247650" cy="247650"/>
          </a:xfrm>
          <a:prstGeom prst="rect">
            <a:avLst/>
          </a:prstGeom>
        </p:spPr>
      </p:pic>
      <p:sp>
        <p:nvSpPr>
          <p:cNvPr id="50" name="text"/>
          <p:cNvSpPr txBox="1"/>
          <p:nvPr/>
        </p:nvSpPr>
        <p:spPr>
          <a:xfrm>
            <a:off x="2751650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327466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03282" y="561379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751650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327466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03282" y="5745212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693341" y="531316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93341" y="5715148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82253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1808708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772417" y="3197423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772417" y="6066085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772417" y="6992540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772417" y="8381255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2631578" y="3223766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2631578" y="8407598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7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8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