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6007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730406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5063728"/>
            <a:ext cx="6768107" cy="700682"/>
          </a:xfrm>
          <a:prstGeom prst="roundRect">
            <a:avLst>
              <a:gd name="adj" fmla="val 10275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86533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86533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22005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22005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57476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857476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292947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182939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275585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483304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592663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849972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395882" y="1667172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249778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16096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9502824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395882" y="1535608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079748" y="1535608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1731466" y="153560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6157317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6" name="illust" descr="riko_pe_tetsub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96389"/>
            <a:ext cx="902546" cy="902546"/>
          </a:xfrm>
          <a:prstGeom prst="rect">
            <a:avLst/>
          </a:prstGeom>
        </p:spPr>
      </p:pic>
      <p:sp>
        <p:nvSpPr>
          <p:cNvPr id="27" name="arttile"/>
          <p:cNvSpPr/>
          <p:nvPr/>
        </p:nvSpPr>
        <p:spPr>
          <a:xfrm>
            <a:off x="6191994" y="46166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8" name="text"/>
          <p:cNvSpPr txBox="1"/>
          <p:nvPr/>
        </p:nvSpPr>
        <p:spPr>
          <a:xfrm>
            <a:off x="467882" y="1308199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151748" y="1308199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1803466" y="1308199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674935"/>
            <a:ext cx="565219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きかい・きぐを つかった うんどうあそび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395882" y="896540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てつぼうあそび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1760636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2687091"/>
            <a:ext cx="220875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できるように なりたい わざ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4764285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5857875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582959" y="8430964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899469" y="2713434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2477095" y="8457307"/>
            <a:ext cx="210487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わざを かこう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059906"/>
            <a:ext cx="88880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ぶらさがり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059906"/>
            <a:ext cx="1777454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とびあがり・とびおり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495377"/>
            <a:ext cx="5332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つばめ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922514" y="3495377"/>
            <a:ext cx="88880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ふとんほし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484584" y="3930848"/>
            <a:ext cx="70574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こうもり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922514" y="3930848"/>
            <a:ext cx="1244203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あしぬきまわり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484584" y="4366319"/>
            <a:ext cx="1244203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まえまわりおり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2911078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349156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2911078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349156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2911078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6349156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2911078" y="4348460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5" name="dot"/>
          <p:cNvSpPr/>
          <p:nvPr/>
        </p:nvSpPr>
        <p:spPr>
          <a:xfrm>
            <a:off x="534908" y="5232068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"/>
          <p:cNvSpPr txBox="1"/>
          <p:nvPr/>
        </p:nvSpPr>
        <p:spPr>
          <a:xfrm>
            <a:off x="769212" y="5159424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おやゆびを したから まわして にぎる</a:t>
            </a:r>
          </a:p>
        </p:txBody>
      </p:sp>
      <p:sp>
        <p:nvSpPr>
          <p:cNvPr id="57" name="dot"/>
          <p:cNvSpPr/>
          <p:nvPr/>
        </p:nvSpPr>
        <p:spPr>
          <a:xfrm>
            <a:off x="534908" y="5493857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"/>
          <p:cNvSpPr txBox="1"/>
          <p:nvPr/>
        </p:nvSpPr>
        <p:spPr>
          <a:xfrm>
            <a:off x="769212" y="5421213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おへそを てつぼうに ちかづける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