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とびばこあそび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59975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とびのり・とびおり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194979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またぎのり・またぎおり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ふみこしとび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111591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よこ とびこし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うまとび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りょう手を そろえて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トン・トン・トーンの リズムで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おりる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