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30406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92663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997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6096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50282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157317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tsukur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たいつくりの うんどうあそび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いろいろな うごきの 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87091"/>
            <a:ext cx="238392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うごき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5857875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430964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074640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477095" y="8457307"/>
            <a:ext cx="333806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こと・たのしかった ことを かこう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59906"/>
            <a:ext cx="141669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かたあしバランス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59906"/>
            <a:ext cx="195515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くまあるき・かにあるき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95377"/>
            <a:ext cx="177209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スキップ・ギャロップ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95377"/>
            <a:ext cx="105757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ケンパーとび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930848"/>
            <a:ext cx="181079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なわ・フープの あそび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930848"/>
            <a:ext cx="182150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なげる・とる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366319"/>
            <a:ext cx="177209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おしずもう・つなひき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いろいろな うごきに ちょうせん しよう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ともだちの いい うごきを まねっこ しよう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