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72270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3724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838848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21644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21644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516213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516213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4110781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6108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68664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6276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2065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42605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04069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099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906780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40965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72505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72505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72505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55655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64838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30113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73671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73671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73671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ゴール型・ネット型・ベースボール型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3098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ゲーム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11969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13719"/>
            <a:ext cx="1700956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やってみる ゲームと 動き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578548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47729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37693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91667" y="2658516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202358" y="8378874"/>
            <a:ext cx="1944588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チームで うまく いった 作戦も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61841"/>
            <a:ext cx="24635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ゴール型ゲーム（ポートボールなど）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1180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ネット型ゲーム（ソフトバレーボール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201352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など）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606165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ベースボール型ゲーム（ティーボール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795712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など）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656409"/>
            <a:ext cx="139571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作戦を 立てて ためす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4195762"/>
            <a:ext cx="1341685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ルールを くふうする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8059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8059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67516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67516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418117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499601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9843" y="4934545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もたない ときの 動きが だいじ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25795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29843" y="519648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作戦は「ためす → ふりかえる → 直す」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7353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3068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203102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1987450" y="2608319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918269" y="305644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360664" y="2961637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337369" y="3556205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3922514" y="365100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401294" y="365100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2335857" y="4929145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693241" y="519108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2790973" y="5191082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なお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582959" y="5642329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434953" y="8373474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3809702" y="8373474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