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38780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9412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37822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47121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17661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1836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22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70621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かけっこ・リレー／小型ハードル／はばとび・高とび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走る・跳ぶ 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718494"/>
            <a:ext cx="186898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動き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329112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398293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127503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559694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202358" y="8129438"/>
            <a:ext cx="1675060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タイムや きろくの のびも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111400"/>
            <a:ext cx="1476821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かけっこ（40〜50m）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111400"/>
            <a:ext cx="1453008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リレー（バトンパス）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495526"/>
            <a:ext cx="101218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小型ハードル走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95526"/>
            <a:ext cx="17524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はばとび（片足ふみきり）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12989"/>
            <a:ext cx="14604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高とび（はさみとび）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912989"/>
            <a:ext cx="144913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投げる運動（遠くへ）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74657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9843" y="468510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スタートは 前かがみで とび出す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0851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494704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ハードルは いつも 同じ 足・同じ リズムで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4245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こがた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788294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たか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395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はし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1157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1736526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8458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こがた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350615" y="349012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そう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65266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84584" y="390758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3922514" y="390758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360812" y="390758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799111" y="390758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とお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1430238" y="4679709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2446734" y="4679709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876871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195066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2474565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582959" y="5392893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3540174" y="812403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