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786258"/>
          </a:xfrm>
          <a:prstGeom prst="roundRect">
            <a:avLst>
              <a:gd name="adj" fmla="val 9157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655200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frbox"/>
          <p:cNvSpPr/>
          <p:nvPr/>
        </p:nvSpPr>
        <p:spPr>
          <a:xfrm>
            <a:off x="395882" y="778132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231505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231505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826073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826073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302031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434295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634082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57014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76745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698256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732442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21188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855374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13308" y="237172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4554140"/>
          <a:ext cx="6758581" cy="1620142"/>
        </p:xfrm>
        <a:graphic>
          <a:graphicData uri="http://schemas.openxmlformats.org/drawingml/2006/table">
            <a:tbl>
              <a:tblPr/>
              <a:tblGrid>
                <a:gridCol w="323998"/>
                <a:gridCol w="2231975"/>
                <a:gridCol w="4202608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学習した 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わかった こと・考えた 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6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85308" y="2172890"/>
            <a:ext cx="646125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676810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健康な生活・体の発育（3・4年）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6768107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保健 学習カード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16744"/>
            <a:ext cx="1369069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たんげん名と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971204"/>
            <a:ext cx="146967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この 学年で 学ぶ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293840"/>
            <a:ext cx="934491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学習の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6291708"/>
            <a:ext cx="2062460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自分の 生活に いかしたい こと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7521029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60389" y="2992189"/>
            <a:ext cx="21798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学習が おわったら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371701"/>
            <a:ext cx="1250007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健康な生活（3年）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321367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1日の生活のしかた（運動・食事・す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511867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いみん）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877716"/>
            <a:ext cx="1561355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体の発育・発達（4年）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877716"/>
            <a:ext cx="160659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よりよく育つための生活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25378" y="33904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63456" y="33904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896469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896469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49" name="ふりがな"/>
          <p:cNvSpPr txBox="1"/>
          <p:nvPr/>
        </p:nvSpPr>
        <p:spPr>
          <a:xfrm>
            <a:off x="395882" y="640960"/>
            <a:ext cx="2286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けんこう</a:t>
            </a:r>
          </a:p>
        </p:txBody>
      </p:sp>
      <p:sp>
        <p:nvSpPr>
          <p:cNvPr id="50" name="ふりがな"/>
          <p:cNvSpPr txBox="1"/>
          <p:nvPr/>
        </p:nvSpPr>
        <p:spPr>
          <a:xfrm>
            <a:off x="7387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  <p:sp>
        <p:nvSpPr>
          <p:cNvPr id="51" name="ふりがな"/>
          <p:cNvSpPr txBox="1"/>
          <p:nvPr/>
        </p:nvSpPr>
        <p:spPr>
          <a:xfrm>
            <a:off x="1066800" y="640960"/>
            <a:ext cx="144065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0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13102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はついく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1894730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ねん</a:t>
            </a:r>
          </a:p>
        </p:txBody>
      </p:sp>
      <p:sp>
        <p:nvSpPr>
          <p:cNvPr id="54" name="ふりがな"/>
          <p:cNvSpPr txBox="1"/>
          <p:nvPr/>
        </p:nvSpPr>
        <p:spPr>
          <a:xfrm>
            <a:off x="395882" y="86256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49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ほけん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968275" y="862565"/>
            <a:ext cx="53340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がくしゅう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484584" y="3366301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けんこう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922883" y="3366301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442293" y="33663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ねん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4003774" y="3271497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にち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4296072" y="327149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5318373" y="327149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5756671" y="327149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しょくじ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484584" y="3872316"/>
            <a:ext cx="1841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795783" y="387231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はついく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234082" y="387231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はったつ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1753492" y="3872316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ねん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506664" y="3872316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そだ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5236964" y="387231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