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788461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124325"/>
            <a:ext cx="6768107" cy="662880"/>
          </a:xfrm>
          <a:prstGeom prst="roundRect">
            <a:avLst>
              <a:gd name="adj" fmla="val 1086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78794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78794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6257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6257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76760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391313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9680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67342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31517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5703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203031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表現・リズムダンス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718494"/>
            <a:ext cx="1072753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3864024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895105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624316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763464" y="273947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202358" y="7626250"/>
            <a:ext cx="2308026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心に のこった 動き・友だちの よさを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3030438"/>
            <a:ext cx="237098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「〜に なりきって」おどる（表現）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3063775"/>
            <a:ext cx="2466379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リズムダンス（ロック・サンバなど）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447901"/>
            <a:ext cx="168785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ひと流れの 動きで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447901"/>
            <a:ext cx="1823293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友だちと かかわって おどる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025378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6463456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25378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63456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dot"/>
          <p:cNvSpPr/>
          <p:nvPr/>
        </p:nvSpPr>
        <p:spPr>
          <a:xfrm>
            <a:off x="534908" y="428148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"/>
          <p:cNvSpPr txBox="1"/>
          <p:nvPr/>
        </p:nvSpPr>
        <p:spPr>
          <a:xfrm>
            <a:off x="729843" y="4220021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「はじめ・なか・おわり」を つけると おどりに なる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505326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29843" y="4443858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はずかしがらずに 大きく 動くと 楽しい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395882" y="640960"/>
            <a:ext cx="23485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ひょうげん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395882" y="862565"/>
            <a:ext cx="1015751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4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ひょうげんうんどう</a:t>
            </a:r>
          </a:p>
        </p:txBody>
      </p:sp>
      <p:sp>
        <p:nvSpPr>
          <p:cNvPr id="54" name="ふりがな"/>
          <p:cNvSpPr txBox="1"/>
          <p:nvPr/>
        </p:nvSpPr>
        <p:spPr>
          <a:xfrm>
            <a:off x="2411313" y="3025038"/>
            <a:ext cx="30003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776733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なが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1255514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3922514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845022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302966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2760910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たの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582959" y="4889705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2202358" y="7620850"/>
            <a:ext cx="144065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こころ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966591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3309491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173140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