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585341" y="1113978"/>
            <a:ext cx="6389042" cy="422225"/>
          </a:xfrm>
          <a:prstGeom prst="roundRect">
            <a:avLst>
              <a:gd name="adj" fmla="val 17052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meatebox"/>
          <p:cNvSpPr/>
          <p:nvPr/>
        </p:nvSpPr>
        <p:spPr>
          <a:xfrm>
            <a:off x="585341" y="6297810"/>
            <a:ext cx="6389042" cy="422225"/>
          </a:xfrm>
          <a:prstGeom prst="roundRect">
            <a:avLst>
              <a:gd name="adj" fmla="val 17052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half"/>
          <p:cNvSpPr/>
          <p:nvPr/>
        </p:nvSpPr>
        <p:spPr>
          <a:xfrm>
            <a:off x="395882" y="359866"/>
            <a:ext cx="6767958" cy="4751933"/>
          </a:xfrm>
          <a:prstGeom prst="roundRect">
            <a:avLst>
              <a:gd name="adj" fmla="val 1893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half"/>
          <p:cNvSpPr/>
          <p:nvPr/>
        </p:nvSpPr>
        <p:spPr>
          <a:xfrm>
            <a:off x="395882" y="5543698"/>
            <a:ext cx="6767958" cy="4751933"/>
          </a:xfrm>
          <a:prstGeom prst="roundRect">
            <a:avLst>
              <a:gd name="adj" fmla="val 1893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secmark"/>
          <p:cNvSpPr/>
          <p:nvPr/>
        </p:nvSpPr>
        <p:spPr>
          <a:xfrm>
            <a:off x="585341" y="90279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secmark"/>
          <p:cNvSpPr/>
          <p:nvPr/>
        </p:nvSpPr>
        <p:spPr>
          <a:xfrm>
            <a:off x="585341" y="167878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secmark"/>
          <p:cNvSpPr/>
          <p:nvPr/>
        </p:nvSpPr>
        <p:spPr>
          <a:xfrm>
            <a:off x="585341" y="235178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585341" y="343688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585341" y="418013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585341" y="608662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585341" y="686261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585341" y="753561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585341" y="862072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585341" y="936396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rieslab"/>
          <p:cNvSpPr/>
          <p:nvPr/>
        </p:nvSpPr>
        <p:spPr>
          <a:xfrm>
            <a:off x="585341" y="531316"/>
            <a:ext cx="1486644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585341" y="5715148"/>
            <a:ext cx="1486644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702766" y="1469082"/>
            <a:ext cx="615419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85341" y="2928639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85341" y="3270498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85341" y="4013745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585341" y="4756993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702766" y="6652914"/>
            <a:ext cx="615419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585341" y="8112472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line"/>
          <p:cNvCxnSpPr/>
          <p:nvPr/>
        </p:nvCxnSpPr>
        <p:spPr>
          <a:xfrm>
            <a:off x="585341" y="8454330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line"/>
          <p:cNvCxnSpPr/>
          <p:nvPr/>
        </p:nvCxnSpPr>
        <p:spPr>
          <a:xfrm>
            <a:off x="585341" y="9197578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line"/>
          <p:cNvCxnSpPr/>
          <p:nvPr/>
        </p:nvCxnSpPr>
        <p:spPr>
          <a:xfrm>
            <a:off x="585341" y="9940825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line"/>
          <p:cNvCxnSpPr/>
          <p:nvPr/>
        </p:nvCxnSpPr>
        <p:spPr>
          <a:xfrm>
            <a:off x="2179885" y="760214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line"/>
          <p:cNvCxnSpPr/>
          <p:nvPr/>
        </p:nvCxnSpPr>
        <p:spPr>
          <a:xfrm>
            <a:off x="2719685" y="760214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line"/>
          <p:cNvCxnSpPr/>
          <p:nvPr/>
        </p:nvCxnSpPr>
        <p:spPr>
          <a:xfrm>
            <a:off x="3259484" y="760214"/>
            <a:ext cx="143991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line"/>
          <p:cNvCxnSpPr/>
          <p:nvPr/>
        </p:nvCxnSpPr>
        <p:spPr>
          <a:xfrm>
            <a:off x="4807297" y="760214"/>
            <a:ext cx="216708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line"/>
          <p:cNvCxnSpPr/>
          <p:nvPr/>
        </p:nvCxnSpPr>
        <p:spPr>
          <a:xfrm>
            <a:off x="2179885" y="5944046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line"/>
          <p:cNvCxnSpPr/>
          <p:nvPr/>
        </p:nvCxnSpPr>
        <p:spPr>
          <a:xfrm>
            <a:off x="2719685" y="5944046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line"/>
          <p:cNvCxnSpPr/>
          <p:nvPr/>
        </p:nvCxnSpPr>
        <p:spPr>
          <a:xfrm>
            <a:off x="3259484" y="5944046"/>
            <a:ext cx="143991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line"/>
          <p:cNvCxnSpPr/>
          <p:nvPr/>
        </p:nvCxnSpPr>
        <p:spPr>
          <a:xfrm>
            <a:off x="4807297" y="5944046"/>
            <a:ext cx="216708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line"/>
          <p:cNvCxnSpPr/>
          <p:nvPr/>
        </p:nvCxnSpPr>
        <p:spPr>
          <a:xfrm>
            <a:off x="395882" y="5327749"/>
            <a:ext cx="2952304" cy="0"/>
          </a:xfrm>
          <a:prstGeom prst="line">
            <a:avLst/>
          </a:prstGeom>
          <a:ln w="9525">
            <a:solidFill>
              <a:srgbClr val="99999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line"/>
          <p:cNvCxnSpPr/>
          <p:nvPr/>
        </p:nvCxnSpPr>
        <p:spPr>
          <a:xfrm>
            <a:off x="4211538" y="5327749"/>
            <a:ext cx="2952452" cy="0"/>
          </a:xfrm>
          <a:prstGeom prst="line">
            <a:avLst/>
          </a:prstGeom>
          <a:ln w="9525">
            <a:solidFill>
              <a:srgbClr val="99999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585341" y="1889968"/>
          <a:ext cx="6379514" cy="285898"/>
        </p:xfrm>
        <a:graphic>
          <a:graphicData uri="http://schemas.openxmlformats.org/drawingml/2006/table">
            <a:tbl>
              <a:tblPr/>
              <a:tblGrid>
                <a:gridCol w="1334541"/>
                <a:gridCol w="791914"/>
                <a:gridCol w="1334541"/>
                <a:gridCol w="791914"/>
                <a:gridCol w="1334690"/>
                <a:gridCol w="791914"/>
              </a:tblGrid>
              <a:tr h="285898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めあての 達成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安全・じゅんび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協力・こえかけ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585341" y="7073800"/>
          <a:ext cx="6379514" cy="285898"/>
        </p:xfrm>
        <a:graphic>
          <a:graphicData uri="http://schemas.openxmlformats.org/drawingml/2006/table">
            <a:tbl>
              <a:tblPr/>
              <a:tblGrid>
                <a:gridCol w="1334541"/>
                <a:gridCol w="791914"/>
                <a:gridCol w="1334541"/>
                <a:gridCol w="791914"/>
                <a:gridCol w="1334690"/>
                <a:gridCol w="791914"/>
              </a:tblGrid>
              <a:tr h="285898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めあての 達成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安全・じゅんび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協力・こえかけ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40" name="text"/>
          <p:cNvSpPr txBox="1"/>
          <p:nvPr/>
        </p:nvSpPr>
        <p:spPr>
          <a:xfrm>
            <a:off x="2251885" y="56137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月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2791685" y="56137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日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331484" y="561379"/>
            <a:ext cx="1367912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79297" y="561379"/>
            <a:ext cx="2095086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2251885" y="5745212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月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2791685" y="5745212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日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331484" y="5745212"/>
            <a:ext cx="1367912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79297" y="5745212"/>
            <a:ext cx="2095086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693341" y="531316"/>
            <a:ext cx="1378643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ふりかえりカード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93341" y="5715148"/>
            <a:ext cx="1378643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ふりかえりカード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772417" y="853678"/>
            <a:ext cx="1082724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きょうの めあて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772417" y="1629667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じぶんで チェック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772417" y="2278856"/>
            <a:ext cx="1379339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きょうの 発見・コツ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772417" y="3363962"/>
            <a:ext cx="1720750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友だちの よかった ところ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772417" y="4107209"/>
            <a:ext cx="1276498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次の 時間の めあて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772417" y="6037510"/>
            <a:ext cx="1082724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きょうの めあて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772417" y="6813500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じぶんで チェック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772417" y="7462688"/>
            <a:ext cx="1379339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きょうの 発見・コツ</a:t>
            </a:r>
          </a:p>
        </p:txBody>
      </p:sp>
      <p:sp>
        <p:nvSpPr>
          <p:cNvPr id="58" name="text"/>
          <p:cNvSpPr txBox="1"/>
          <p:nvPr/>
        </p:nvSpPr>
        <p:spPr>
          <a:xfrm>
            <a:off x="772417" y="8547794"/>
            <a:ext cx="1720750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友だちの よかった ところ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772417" y="9291042"/>
            <a:ext cx="1276498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次の 時間の めあて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3456086" y="5246786"/>
            <a:ext cx="64755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999999"/>
                </a:solidFill>
                <a:latin typeface="BIZ UDGothic"/>
                <a:ea typeface="BIZ UDゴシック"/>
                <a:cs typeface="BIZ UDゴシック"/>
              </a:rPr>
              <a:t>きりとりせん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6278612" y="4841974"/>
            <a:ext cx="695771" cy="15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80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</a:t>
            </a:r>
          </a:p>
        </p:txBody>
      </p:sp>
      <p:sp>
        <p:nvSpPr>
          <p:cNvPr id="62" name="text"/>
          <p:cNvSpPr txBox="1"/>
          <p:nvPr/>
        </p:nvSpPr>
        <p:spPr>
          <a:xfrm>
            <a:off x="6278612" y="10025806"/>
            <a:ext cx="695771" cy="15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80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1259978" y="1894093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たっせい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2793206" y="1894093"/>
            <a:ext cx="2793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あんぜん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4919662" y="1894093"/>
            <a:ext cx="352127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きょうりょく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1410592" y="2273456"/>
            <a:ext cx="296316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はっけん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772417" y="3358562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とも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772417" y="4101809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1114276" y="4101809"/>
            <a:ext cx="296465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306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じかん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1259978" y="7077925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たっせい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2793206" y="7077925"/>
            <a:ext cx="2793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あんぜん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4919662" y="7077925"/>
            <a:ext cx="352127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きょうりょく</a:t>
            </a:r>
          </a:p>
        </p:txBody>
      </p:sp>
      <p:sp>
        <p:nvSpPr>
          <p:cNvPr id="73" name="ふりがな"/>
          <p:cNvSpPr txBox="1"/>
          <p:nvPr/>
        </p:nvSpPr>
        <p:spPr>
          <a:xfrm>
            <a:off x="1410592" y="7457288"/>
            <a:ext cx="296316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はっけん</a:t>
            </a:r>
          </a:p>
        </p:txBody>
      </p:sp>
      <p:sp>
        <p:nvSpPr>
          <p:cNvPr id="74" name="ふりがな"/>
          <p:cNvSpPr txBox="1"/>
          <p:nvPr/>
        </p:nvSpPr>
        <p:spPr>
          <a:xfrm>
            <a:off x="772417" y="8542394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とも</a:t>
            </a:r>
          </a:p>
        </p:txBody>
      </p:sp>
      <p:sp>
        <p:nvSpPr>
          <p:cNvPr id="75" name="ふりがな"/>
          <p:cNvSpPr txBox="1"/>
          <p:nvPr/>
        </p:nvSpPr>
        <p:spPr>
          <a:xfrm>
            <a:off x="772417" y="9285642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  <p:sp>
        <p:nvSpPr>
          <p:cNvPr id="76" name="ふりがな"/>
          <p:cNvSpPr txBox="1"/>
          <p:nvPr/>
        </p:nvSpPr>
        <p:spPr>
          <a:xfrm>
            <a:off x="1114276" y="9285642"/>
            <a:ext cx="296465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306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じかん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