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560000" cy="1069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meatebox"/>
          <p:cNvSpPr/>
          <p:nvPr/>
        </p:nvSpPr>
        <p:spPr>
          <a:xfrm>
            <a:off x="395882" y="2077045"/>
            <a:ext cx="6768107" cy="533548"/>
          </a:xfrm>
          <a:prstGeom prst="roundRect">
            <a:avLst>
              <a:gd name="adj" fmla="val 13494"/>
            </a:avLst>
          </a:prstGeom>
          <a:solidFill>
            <a:srgbClr val="E9EFF6"/>
          </a:solidFill>
          <a:ln w="9525">
            <a:solidFill>
              <a:srgbClr val="315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" name="frbox"/>
          <p:cNvSpPr/>
          <p:nvPr/>
        </p:nvSpPr>
        <p:spPr>
          <a:xfrm>
            <a:off x="395882" y="9484667"/>
            <a:ext cx="6768107" cy="861119"/>
          </a:xfrm>
          <a:prstGeom prst="roundRect">
            <a:avLst>
              <a:gd name="adj" fmla="val 8361"/>
            </a:avLst>
          </a:prstGeom>
          <a:noFill/>
          <a:ln w="9525">
            <a:solidFill>
              <a:srgbClr val="315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4" name="kotsu"/>
          <p:cNvSpPr/>
          <p:nvPr/>
        </p:nvSpPr>
        <p:spPr>
          <a:xfrm>
            <a:off x="395882" y="5424338"/>
            <a:ext cx="6768107" cy="962917"/>
          </a:xfrm>
          <a:prstGeom prst="roundRect">
            <a:avLst>
              <a:gd name="adj" fmla="val 7477"/>
            </a:avLst>
          </a:prstGeom>
          <a:solidFill>
            <a:srgbClr val="FFFFFF"/>
          </a:solidFill>
          <a:ln w="9525">
            <a:solidFill>
              <a:srgbClr val="31597D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5" name="chip"/>
          <p:cNvSpPr/>
          <p:nvPr/>
        </p:nvSpPr>
        <p:spPr>
          <a:xfrm>
            <a:off x="395882" y="3026419"/>
            <a:ext cx="3330029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6" name="chip"/>
          <p:cNvSpPr/>
          <p:nvPr/>
        </p:nvSpPr>
        <p:spPr>
          <a:xfrm>
            <a:off x="3833812" y="3026419"/>
            <a:ext cx="3330178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7" name="chip"/>
          <p:cNvSpPr/>
          <p:nvPr/>
        </p:nvSpPr>
        <p:spPr>
          <a:xfrm>
            <a:off x="395882" y="3443882"/>
            <a:ext cx="3330029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8" name="chip"/>
          <p:cNvSpPr/>
          <p:nvPr/>
        </p:nvSpPr>
        <p:spPr>
          <a:xfrm>
            <a:off x="3833812" y="3443882"/>
            <a:ext cx="3330178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9" name="chip"/>
          <p:cNvSpPr/>
          <p:nvPr/>
        </p:nvSpPr>
        <p:spPr>
          <a:xfrm>
            <a:off x="395882" y="3861345"/>
            <a:ext cx="3330029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0" name="chip"/>
          <p:cNvSpPr/>
          <p:nvPr/>
        </p:nvSpPr>
        <p:spPr>
          <a:xfrm>
            <a:off x="3833812" y="3861345"/>
            <a:ext cx="3330178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1" name="chip"/>
          <p:cNvSpPr/>
          <p:nvPr/>
        </p:nvSpPr>
        <p:spPr>
          <a:xfrm>
            <a:off x="395882" y="4278808"/>
            <a:ext cx="3330029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2" name="chip"/>
          <p:cNvSpPr/>
          <p:nvPr/>
        </p:nvSpPr>
        <p:spPr>
          <a:xfrm>
            <a:off x="3833812" y="4278808"/>
            <a:ext cx="3330178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3" name="chip"/>
          <p:cNvSpPr/>
          <p:nvPr/>
        </p:nvSpPr>
        <p:spPr>
          <a:xfrm>
            <a:off x="395882" y="4696271"/>
            <a:ext cx="3330029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4" name="chip"/>
          <p:cNvSpPr/>
          <p:nvPr/>
        </p:nvSpPr>
        <p:spPr>
          <a:xfrm>
            <a:off x="3833812" y="4696271"/>
            <a:ext cx="3330178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5" name="secmark"/>
          <p:cNvSpPr/>
          <p:nvPr/>
        </p:nvSpPr>
        <p:spPr>
          <a:xfrm>
            <a:off x="395882" y="1865858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6" name="secmark"/>
          <p:cNvSpPr/>
          <p:nvPr/>
        </p:nvSpPr>
        <p:spPr>
          <a:xfrm>
            <a:off x="395882" y="2791420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7" name="secmark"/>
          <p:cNvSpPr/>
          <p:nvPr/>
        </p:nvSpPr>
        <p:spPr>
          <a:xfrm>
            <a:off x="395882" y="5213151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8" name="secmark"/>
          <p:cNvSpPr/>
          <p:nvPr/>
        </p:nvSpPr>
        <p:spPr>
          <a:xfrm>
            <a:off x="395882" y="6568082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9" name="secmark"/>
          <p:cNvSpPr/>
          <p:nvPr/>
        </p:nvSpPr>
        <p:spPr>
          <a:xfrm>
            <a:off x="395882" y="9273480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20" name="serieslab"/>
          <p:cNvSpPr/>
          <p:nvPr/>
        </p:nvSpPr>
        <p:spPr>
          <a:xfrm>
            <a:off x="395882" y="359866"/>
            <a:ext cx="2253853" cy="228897"/>
          </a:xfrm>
          <a:prstGeom prst="roundRect">
            <a:avLst>
              <a:gd name="adj" fmla="val 15727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cxnSp>
        <p:nvCxnSpPr>
          <p:cNvPr id="21" name="line"/>
          <p:cNvCxnSpPr/>
          <p:nvPr/>
        </p:nvCxnSpPr>
        <p:spPr>
          <a:xfrm>
            <a:off x="395882" y="1708844"/>
            <a:ext cx="6768108" cy="0"/>
          </a:xfrm>
          <a:prstGeom prst="line">
            <a:avLst/>
          </a:prstGeom>
          <a:ln w="38100">
            <a:solidFill>
              <a:srgbClr val="31597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line"/>
          <p:cNvCxnSpPr/>
          <p:nvPr/>
        </p:nvCxnSpPr>
        <p:spPr>
          <a:xfrm>
            <a:off x="513308" y="2514748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line"/>
          <p:cNvCxnSpPr/>
          <p:nvPr/>
        </p:nvCxnSpPr>
        <p:spPr>
          <a:xfrm>
            <a:off x="513308" y="9915227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line"/>
          <p:cNvCxnSpPr/>
          <p:nvPr/>
        </p:nvCxnSpPr>
        <p:spPr>
          <a:xfrm>
            <a:off x="513308" y="10257085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line"/>
          <p:cNvCxnSpPr/>
          <p:nvPr/>
        </p:nvCxnSpPr>
        <p:spPr>
          <a:xfrm>
            <a:off x="395882" y="1577280"/>
            <a:ext cx="431900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line"/>
          <p:cNvCxnSpPr/>
          <p:nvPr/>
        </p:nvCxnSpPr>
        <p:spPr>
          <a:xfrm>
            <a:off x="935682" y="1577280"/>
            <a:ext cx="431899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line"/>
          <p:cNvCxnSpPr/>
          <p:nvPr/>
        </p:nvCxnSpPr>
        <p:spPr>
          <a:xfrm>
            <a:off x="1475482" y="1577280"/>
            <a:ext cx="223197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8" name="Table 27"/>
          <p:cNvGraphicFramePr>
            <a:graphicFrameLocks noGrp="1"/>
          </p:cNvGraphicFramePr>
          <p:nvPr/>
        </p:nvGraphicFramePr>
        <p:xfrm>
          <a:off x="395882" y="6803082"/>
          <a:ext cx="6758581" cy="2303858"/>
        </p:xfrm>
        <a:graphic>
          <a:graphicData uri="http://schemas.openxmlformats.org/drawingml/2006/table">
            <a:tbl>
              <a:tblPr/>
              <a:tblGrid>
                <a:gridCol w="323998"/>
                <a:gridCol w="5498603"/>
                <a:gridCol w="935980"/>
              </a:tblGrid>
              <a:tr h="252710"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時</a:t>
                      </a:r>
                    </a:p>
                  </a:txBody>
                  <a:tcPr marL="50400" marR="50400" marT="14400" marB="14400" anchor="ctr">
                    <a:solidFill>
                      <a:srgbClr val="E9EFF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きょうの めあて・したこと</a:t>
                      </a:r>
                    </a:p>
                  </a:txBody>
                  <a:tcPr marL="50400" marR="50400" marT="14400" marB="14400" anchor="ctr">
                    <a:solidFill>
                      <a:srgbClr val="E9EFF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できばえ</a:t>
                      </a:r>
                    </a:p>
                  </a:txBody>
                  <a:tcPr marL="50400" marR="50400" marT="14400" marB="14400" anchor="ctr">
                    <a:solidFill>
                      <a:srgbClr val="E9EFF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1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2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3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4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5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6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pic>
        <p:nvPicPr>
          <p:cNvPr id="29" name="illust" descr="riko_pe_ma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719" y="517225"/>
            <a:ext cx="902546" cy="902546"/>
          </a:xfrm>
          <a:prstGeom prst="rect">
            <a:avLst/>
          </a:prstGeom>
        </p:spPr>
      </p:pic>
      <p:sp>
        <p:nvSpPr>
          <p:cNvPr id="30" name="arttile"/>
          <p:cNvSpPr/>
          <p:nvPr/>
        </p:nvSpPr>
        <p:spPr>
          <a:xfrm>
            <a:off x="6191994" y="482500"/>
            <a:ext cx="971996" cy="971996"/>
          </a:xfrm>
          <a:prstGeom prst="roundRect">
            <a:avLst>
              <a:gd name="adj" fmla="val 9259"/>
            </a:avLst>
          </a:prstGeom>
          <a:noFill/>
          <a:ln w="9525">
            <a:solidFill>
              <a:srgbClr val="315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1" name="text"/>
          <p:cNvSpPr txBox="1"/>
          <p:nvPr/>
        </p:nvSpPr>
        <p:spPr>
          <a:xfrm>
            <a:off x="467882" y="1378446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年</a:t>
            </a:r>
          </a:p>
        </p:txBody>
      </p:sp>
      <p:sp>
        <p:nvSpPr>
          <p:cNvPr id="32" name="text"/>
          <p:cNvSpPr txBox="1"/>
          <p:nvPr/>
        </p:nvSpPr>
        <p:spPr>
          <a:xfrm>
            <a:off x="1007682" y="1378446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組</a:t>
            </a:r>
          </a:p>
        </p:txBody>
      </p:sp>
      <p:sp>
        <p:nvSpPr>
          <p:cNvPr id="33" name="text"/>
          <p:cNvSpPr txBox="1"/>
          <p:nvPr/>
        </p:nvSpPr>
        <p:spPr>
          <a:xfrm>
            <a:off x="1547482" y="1378446"/>
            <a:ext cx="2159975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名前</a:t>
            </a:r>
          </a:p>
        </p:txBody>
      </p:sp>
      <p:sp>
        <p:nvSpPr>
          <p:cNvPr id="34" name="text"/>
          <p:cNvSpPr txBox="1"/>
          <p:nvPr/>
        </p:nvSpPr>
        <p:spPr>
          <a:xfrm>
            <a:off x="503882" y="359866"/>
            <a:ext cx="2145852" cy="22889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体育 学習カード 中学年（3・4年）</a:t>
            </a:r>
          </a:p>
        </p:txBody>
      </p:sp>
      <p:sp>
        <p:nvSpPr>
          <p:cNvPr id="35" name="text"/>
          <p:cNvSpPr txBox="1"/>
          <p:nvPr/>
        </p:nvSpPr>
        <p:spPr>
          <a:xfrm>
            <a:off x="395882" y="646360"/>
            <a:ext cx="5652194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器械運動</a:t>
            </a:r>
          </a:p>
        </p:txBody>
      </p:sp>
      <p:sp>
        <p:nvSpPr>
          <p:cNvPr id="36" name="text"/>
          <p:cNvSpPr txBox="1"/>
          <p:nvPr/>
        </p:nvSpPr>
        <p:spPr>
          <a:xfrm>
            <a:off x="395882" y="877490"/>
            <a:ext cx="5652194" cy="41463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440"/>
              </a:lnSpc>
            </a:pPr>
            <a:r>
              <a:rPr sz="20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マット運動</a:t>
            </a:r>
          </a:p>
        </p:txBody>
      </p:sp>
      <p:sp>
        <p:nvSpPr>
          <p:cNvPr id="37" name="text"/>
          <p:cNvSpPr txBox="1"/>
          <p:nvPr/>
        </p:nvSpPr>
        <p:spPr>
          <a:xfrm>
            <a:off x="582959" y="1816744"/>
            <a:ext cx="1220985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たんげんの めあて</a:t>
            </a:r>
          </a:p>
        </p:txBody>
      </p:sp>
      <p:sp>
        <p:nvSpPr>
          <p:cNvPr id="38" name="text"/>
          <p:cNvSpPr txBox="1"/>
          <p:nvPr/>
        </p:nvSpPr>
        <p:spPr>
          <a:xfrm>
            <a:off x="582959" y="2718494"/>
            <a:ext cx="1720750" cy="26119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できるように なりたい 技</a:t>
            </a:r>
          </a:p>
        </p:txBody>
      </p:sp>
      <p:sp>
        <p:nvSpPr>
          <p:cNvPr id="39" name="text"/>
          <p:cNvSpPr txBox="1"/>
          <p:nvPr/>
        </p:nvSpPr>
        <p:spPr>
          <a:xfrm>
            <a:off x="582959" y="5164038"/>
            <a:ext cx="1127968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うまく なる コツ</a:t>
            </a:r>
          </a:p>
        </p:txBody>
      </p:sp>
      <p:sp>
        <p:nvSpPr>
          <p:cNvPr id="40" name="text"/>
          <p:cNvSpPr txBox="1"/>
          <p:nvPr/>
        </p:nvSpPr>
        <p:spPr>
          <a:xfrm>
            <a:off x="582959" y="6495157"/>
            <a:ext cx="1082873" cy="26119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毎時間の きろく</a:t>
            </a:r>
          </a:p>
        </p:txBody>
      </p:sp>
      <p:sp>
        <p:nvSpPr>
          <p:cNvPr id="41" name="text"/>
          <p:cNvSpPr txBox="1"/>
          <p:nvPr/>
        </p:nvSpPr>
        <p:spPr>
          <a:xfrm>
            <a:off x="582959" y="9224367"/>
            <a:ext cx="1511647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たんげんの ふりかえり</a:t>
            </a:r>
          </a:p>
        </p:txBody>
      </p:sp>
      <p:sp>
        <p:nvSpPr>
          <p:cNvPr id="42" name="text"/>
          <p:cNvSpPr txBox="1"/>
          <p:nvPr/>
        </p:nvSpPr>
        <p:spPr>
          <a:xfrm>
            <a:off x="2411462" y="2763291"/>
            <a:ext cx="1690985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できたら ◎○△に 〇を つけよう</a:t>
            </a:r>
          </a:p>
        </p:txBody>
      </p:sp>
      <p:sp>
        <p:nvSpPr>
          <p:cNvPr id="43" name="text"/>
          <p:cNvSpPr txBox="1"/>
          <p:nvPr/>
        </p:nvSpPr>
        <p:spPr>
          <a:xfrm>
            <a:off x="2202358" y="9226301"/>
            <a:ext cx="3005137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できるように なった 技・次に ちょうせんする 技を 書こう</a:t>
            </a:r>
          </a:p>
        </p:txBody>
      </p:sp>
      <p:sp>
        <p:nvSpPr>
          <p:cNvPr id="44" name="text"/>
          <p:cNvSpPr txBox="1"/>
          <p:nvPr/>
        </p:nvSpPr>
        <p:spPr>
          <a:xfrm>
            <a:off x="484584" y="3078063"/>
            <a:ext cx="292149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前転</a:t>
            </a:r>
          </a:p>
        </p:txBody>
      </p:sp>
      <p:sp>
        <p:nvSpPr>
          <p:cNvPr id="45" name="text"/>
          <p:cNvSpPr txBox="1"/>
          <p:nvPr/>
        </p:nvSpPr>
        <p:spPr>
          <a:xfrm>
            <a:off x="3922514" y="3078063"/>
            <a:ext cx="730448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大きな前転</a:t>
            </a:r>
          </a:p>
        </p:txBody>
      </p:sp>
      <p:sp>
        <p:nvSpPr>
          <p:cNvPr id="46" name="text"/>
          <p:cNvSpPr txBox="1"/>
          <p:nvPr/>
        </p:nvSpPr>
        <p:spPr>
          <a:xfrm>
            <a:off x="484584" y="3495526"/>
            <a:ext cx="584150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開脚前転</a:t>
            </a:r>
          </a:p>
        </p:txBody>
      </p:sp>
      <p:sp>
        <p:nvSpPr>
          <p:cNvPr id="47" name="text"/>
          <p:cNvSpPr txBox="1"/>
          <p:nvPr/>
        </p:nvSpPr>
        <p:spPr>
          <a:xfrm>
            <a:off x="3922514" y="3495526"/>
            <a:ext cx="292149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後転</a:t>
            </a:r>
          </a:p>
        </p:txBody>
      </p:sp>
      <p:sp>
        <p:nvSpPr>
          <p:cNvPr id="48" name="text"/>
          <p:cNvSpPr txBox="1"/>
          <p:nvPr/>
        </p:nvSpPr>
        <p:spPr>
          <a:xfrm>
            <a:off x="484584" y="3912989"/>
            <a:ext cx="584150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開脚後転</a:t>
            </a:r>
          </a:p>
        </p:txBody>
      </p:sp>
      <p:sp>
        <p:nvSpPr>
          <p:cNvPr id="49" name="text"/>
          <p:cNvSpPr txBox="1"/>
          <p:nvPr/>
        </p:nvSpPr>
        <p:spPr>
          <a:xfrm>
            <a:off x="3922514" y="3912989"/>
            <a:ext cx="438150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壁倒立</a:t>
            </a:r>
          </a:p>
        </p:txBody>
      </p:sp>
      <p:sp>
        <p:nvSpPr>
          <p:cNvPr id="50" name="text"/>
          <p:cNvSpPr txBox="1"/>
          <p:nvPr/>
        </p:nvSpPr>
        <p:spPr>
          <a:xfrm>
            <a:off x="484584" y="4330451"/>
            <a:ext cx="438150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頭倒立</a:t>
            </a:r>
          </a:p>
        </p:txBody>
      </p:sp>
      <p:sp>
        <p:nvSpPr>
          <p:cNvPr id="51" name="text"/>
          <p:cNvSpPr txBox="1"/>
          <p:nvPr/>
        </p:nvSpPr>
        <p:spPr>
          <a:xfrm>
            <a:off x="3922514" y="4330451"/>
            <a:ext cx="584150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補助倒立</a:t>
            </a:r>
          </a:p>
        </p:txBody>
      </p:sp>
      <p:sp>
        <p:nvSpPr>
          <p:cNvPr id="52" name="text"/>
          <p:cNvSpPr txBox="1"/>
          <p:nvPr/>
        </p:nvSpPr>
        <p:spPr>
          <a:xfrm>
            <a:off x="484584" y="4781252"/>
            <a:ext cx="584150" cy="18975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ブリッジ</a:t>
            </a:r>
          </a:p>
        </p:txBody>
      </p:sp>
      <p:sp>
        <p:nvSpPr>
          <p:cNvPr id="53" name="text"/>
          <p:cNvSpPr txBox="1"/>
          <p:nvPr/>
        </p:nvSpPr>
        <p:spPr>
          <a:xfrm>
            <a:off x="3922514" y="4747914"/>
            <a:ext cx="876151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側方倒立回転</a:t>
            </a:r>
          </a:p>
        </p:txBody>
      </p:sp>
      <p:sp>
        <p:nvSpPr>
          <p:cNvPr id="54" name="text"/>
          <p:cNvSpPr txBox="1"/>
          <p:nvPr/>
        </p:nvSpPr>
        <p:spPr>
          <a:xfrm>
            <a:off x="3025378" y="3096815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5" name="text"/>
          <p:cNvSpPr txBox="1"/>
          <p:nvPr/>
        </p:nvSpPr>
        <p:spPr>
          <a:xfrm>
            <a:off x="6463456" y="3096815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6" name="text"/>
          <p:cNvSpPr txBox="1"/>
          <p:nvPr/>
        </p:nvSpPr>
        <p:spPr>
          <a:xfrm>
            <a:off x="3025378" y="3514278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7" name="text"/>
          <p:cNvSpPr txBox="1"/>
          <p:nvPr/>
        </p:nvSpPr>
        <p:spPr>
          <a:xfrm>
            <a:off x="6463456" y="3514278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8" name="text"/>
          <p:cNvSpPr txBox="1"/>
          <p:nvPr/>
        </p:nvSpPr>
        <p:spPr>
          <a:xfrm>
            <a:off x="3025378" y="3931741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9" name="text"/>
          <p:cNvSpPr txBox="1"/>
          <p:nvPr/>
        </p:nvSpPr>
        <p:spPr>
          <a:xfrm>
            <a:off x="6463456" y="3931741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60" name="text"/>
          <p:cNvSpPr txBox="1"/>
          <p:nvPr/>
        </p:nvSpPr>
        <p:spPr>
          <a:xfrm>
            <a:off x="3025378" y="4349204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61" name="text"/>
          <p:cNvSpPr txBox="1"/>
          <p:nvPr/>
        </p:nvSpPr>
        <p:spPr>
          <a:xfrm>
            <a:off x="6463456" y="4349204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62" name="text"/>
          <p:cNvSpPr txBox="1"/>
          <p:nvPr/>
        </p:nvSpPr>
        <p:spPr>
          <a:xfrm>
            <a:off x="3025378" y="4766667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63" name="text"/>
          <p:cNvSpPr txBox="1"/>
          <p:nvPr/>
        </p:nvSpPr>
        <p:spPr>
          <a:xfrm>
            <a:off x="6463456" y="4766667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64" name="dot"/>
          <p:cNvSpPr/>
          <p:nvPr/>
        </p:nvSpPr>
        <p:spPr>
          <a:xfrm>
            <a:off x="534908" y="5581503"/>
            <a:ext cx="86614" cy="86614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"/>
          <p:cNvSpPr txBox="1"/>
          <p:nvPr/>
        </p:nvSpPr>
        <p:spPr>
          <a:xfrm>
            <a:off x="729843" y="5520035"/>
            <a:ext cx="6316721" cy="2476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手のひらは ハの字に、しっかり つく</a:t>
            </a:r>
          </a:p>
        </p:txBody>
      </p:sp>
      <p:sp>
        <p:nvSpPr>
          <p:cNvPr id="66" name="dot"/>
          <p:cNvSpPr/>
          <p:nvPr/>
        </p:nvSpPr>
        <p:spPr>
          <a:xfrm>
            <a:off x="534908" y="5843440"/>
            <a:ext cx="86614" cy="86614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"/>
          <p:cNvSpPr txBox="1"/>
          <p:nvPr/>
        </p:nvSpPr>
        <p:spPr>
          <a:xfrm>
            <a:off x="729843" y="5781972"/>
            <a:ext cx="6316721" cy="2476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あごを ひいて、おへそを 見て 回る</a:t>
            </a:r>
          </a:p>
        </p:txBody>
      </p:sp>
      <p:sp>
        <p:nvSpPr>
          <p:cNvPr id="68" name="dot"/>
          <p:cNvSpPr/>
          <p:nvPr/>
        </p:nvSpPr>
        <p:spPr>
          <a:xfrm>
            <a:off x="534908" y="6105378"/>
            <a:ext cx="86614" cy="86614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"/>
          <p:cNvSpPr txBox="1"/>
          <p:nvPr/>
        </p:nvSpPr>
        <p:spPr>
          <a:xfrm>
            <a:off x="729843" y="6043910"/>
            <a:ext cx="6316721" cy="2476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回った あとは ピタッと 止まる（きめの ポーズ）</a:t>
            </a:r>
          </a:p>
        </p:txBody>
      </p:sp>
      <p:sp>
        <p:nvSpPr>
          <p:cNvPr id="70" name="text"/>
          <p:cNvSpPr txBox="1"/>
          <p:nvPr/>
        </p:nvSpPr>
        <p:spPr>
          <a:xfrm>
            <a:off x="395882" y="10312151"/>
            <a:ext cx="2404467" cy="1998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「できた」も「できなかった」も、次の ヒント。</a:t>
            </a:r>
          </a:p>
        </p:txBody>
      </p:sp>
      <p:sp>
        <p:nvSpPr>
          <p:cNvPr id="71" name="text"/>
          <p:cNvSpPr txBox="1"/>
          <p:nvPr/>
        </p:nvSpPr>
        <p:spPr>
          <a:xfrm>
            <a:off x="5382220" y="10331201"/>
            <a:ext cx="178177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Stock｜体育 学習カード</a:t>
            </a:r>
          </a:p>
        </p:txBody>
      </p:sp>
      <p:sp>
        <p:nvSpPr>
          <p:cNvPr id="72" name="ふりがな"/>
          <p:cNvSpPr txBox="1"/>
          <p:nvPr/>
        </p:nvSpPr>
        <p:spPr>
          <a:xfrm>
            <a:off x="395882" y="640960"/>
            <a:ext cx="457200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1" spc="136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きかいうんどう</a:t>
            </a:r>
          </a:p>
        </p:txBody>
      </p:sp>
      <p:sp>
        <p:nvSpPr>
          <p:cNvPr id="73" name="ふりがな"/>
          <p:cNvSpPr txBox="1"/>
          <p:nvPr/>
        </p:nvSpPr>
        <p:spPr>
          <a:xfrm>
            <a:off x="1157733" y="862565"/>
            <a:ext cx="507950" cy="1333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840"/>
              </a:lnSpc>
            </a:pPr>
            <a:r>
              <a:rPr sz="840" b="1" spc="159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うんどう</a:t>
            </a:r>
          </a:p>
        </p:txBody>
      </p:sp>
      <p:sp>
        <p:nvSpPr>
          <p:cNvPr id="74" name="ふりがな"/>
          <p:cNvSpPr txBox="1"/>
          <p:nvPr/>
        </p:nvSpPr>
        <p:spPr>
          <a:xfrm>
            <a:off x="2155477" y="2713094"/>
            <a:ext cx="148232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70"/>
              </a:lnSpc>
            </a:pPr>
            <a:r>
              <a:rPr sz="470" b="1" spc="112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わざ</a:t>
            </a:r>
          </a:p>
        </p:txBody>
      </p:sp>
      <p:sp>
        <p:nvSpPr>
          <p:cNvPr id="75" name="ふりがな"/>
          <p:cNvSpPr txBox="1"/>
          <p:nvPr/>
        </p:nvSpPr>
        <p:spPr>
          <a:xfrm>
            <a:off x="484584" y="3072663"/>
            <a:ext cx="292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ぜんてん</a:t>
            </a:r>
          </a:p>
        </p:txBody>
      </p:sp>
      <p:sp>
        <p:nvSpPr>
          <p:cNvPr id="76" name="ふりがな"/>
          <p:cNvSpPr txBox="1"/>
          <p:nvPr/>
        </p:nvSpPr>
        <p:spPr>
          <a:xfrm>
            <a:off x="3922514" y="3072663"/>
            <a:ext cx="146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おお</a:t>
            </a:r>
          </a:p>
        </p:txBody>
      </p:sp>
      <p:sp>
        <p:nvSpPr>
          <p:cNvPr id="77" name="ふりがな"/>
          <p:cNvSpPr txBox="1"/>
          <p:nvPr/>
        </p:nvSpPr>
        <p:spPr>
          <a:xfrm>
            <a:off x="4360812" y="3072663"/>
            <a:ext cx="292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ぜんてん</a:t>
            </a:r>
          </a:p>
        </p:txBody>
      </p:sp>
      <p:sp>
        <p:nvSpPr>
          <p:cNvPr id="78" name="ふりがな"/>
          <p:cNvSpPr txBox="1"/>
          <p:nvPr/>
        </p:nvSpPr>
        <p:spPr>
          <a:xfrm>
            <a:off x="484584" y="3490126"/>
            <a:ext cx="58415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28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かいきゃくぜんてん</a:t>
            </a:r>
          </a:p>
        </p:txBody>
      </p:sp>
      <p:sp>
        <p:nvSpPr>
          <p:cNvPr id="79" name="ふりがな"/>
          <p:cNvSpPr txBox="1"/>
          <p:nvPr/>
        </p:nvSpPr>
        <p:spPr>
          <a:xfrm>
            <a:off x="3922514" y="3490126"/>
            <a:ext cx="292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こうてん</a:t>
            </a:r>
          </a:p>
        </p:txBody>
      </p:sp>
      <p:sp>
        <p:nvSpPr>
          <p:cNvPr id="80" name="ふりがな"/>
          <p:cNvSpPr txBox="1"/>
          <p:nvPr/>
        </p:nvSpPr>
        <p:spPr>
          <a:xfrm>
            <a:off x="484584" y="3907589"/>
            <a:ext cx="58415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28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かいきゃくこうてん</a:t>
            </a:r>
          </a:p>
        </p:txBody>
      </p:sp>
      <p:sp>
        <p:nvSpPr>
          <p:cNvPr id="81" name="ふりがな"/>
          <p:cNvSpPr txBox="1"/>
          <p:nvPr/>
        </p:nvSpPr>
        <p:spPr>
          <a:xfrm>
            <a:off x="3922514" y="3907589"/>
            <a:ext cx="43815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かべとうりつ</a:t>
            </a:r>
          </a:p>
        </p:txBody>
      </p:sp>
      <p:sp>
        <p:nvSpPr>
          <p:cNvPr id="82" name="ふりがな"/>
          <p:cNvSpPr txBox="1"/>
          <p:nvPr/>
        </p:nvSpPr>
        <p:spPr>
          <a:xfrm>
            <a:off x="484584" y="4325051"/>
            <a:ext cx="43815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あたまとうりつ</a:t>
            </a:r>
          </a:p>
        </p:txBody>
      </p:sp>
      <p:sp>
        <p:nvSpPr>
          <p:cNvPr id="83" name="ふりがな"/>
          <p:cNvSpPr txBox="1"/>
          <p:nvPr/>
        </p:nvSpPr>
        <p:spPr>
          <a:xfrm>
            <a:off x="3922514" y="4325051"/>
            <a:ext cx="58415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174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ほじょとうりつ</a:t>
            </a:r>
          </a:p>
        </p:txBody>
      </p:sp>
      <p:sp>
        <p:nvSpPr>
          <p:cNvPr id="84" name="ふりがな"/>
          <p:cNvSpPr txBox="1"/>
          <p:nvPr/>
        </p:nvSpPr>
        <p:spPr>
          <a:xfrm>
            <a:off x="3922514" y="4742514"/>
            <a:ext cx="876002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そくほうとうりつかいてん</a:t>
            </a:r>
          </a:p>
        </p:txBody>
      </p:sp>
      <p:sp>
        <p:nvSpPr>
          <p:cNvPr id="85" name="ふりがな"/>
          <p:cNvSpPr txBox="1"/>
          <p:nvPr/>
        </p:nvSpPr>
        <p:spPr>
          <a:xfrm>
            <a:off x="1709588" y="5514635"/>
            <a:ext cx="1397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638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じ</a:t>
            </a:r>
          </a:p>
        </p:txBody>
      </p:sp>
      <p:sp>
        <p:nvSpPr>
          <p:cNvPr id="86" name="ふりがな"/>
          <p:cNvSpPr txBox="1"/>
          <p:nvPr/>
        </p:nvSpPr>
        <p:spPr>
          <a:xfrm>
            <a:off x="2291506" y="5776572"/>
            <a:ext cx="1397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638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み</a:t>
            </a:r>
          </a:p>
        </p:txBody>
      </p:sp>
      <p:sp>
        <p:nvSpPr>
          <p:cNvPr id="87" name="ふりがな"/>
          <p:cNvSpPr txBox="1"/>
          <p:nvPr/>
        </p:nvSpPr>
        <p:spPr>
          <a:xfrm>
            <a:off x="2609701" y="5776572"/>
            <a:ext cx="1396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まわ</a:t>
            </a:r>
          </a:p>
        </p:txBody>
      </p:sp>
      <p:sp>
        <p:nvSpPr>
          <p:cNvPr id="88" name="ふりがな"/>
          <p:cNvSpPr txBox="1"/>
          <p:nvPr/>
        </p:nvSpPr>
        <p:spPr>
          <a:xfrm>
            <a:off x="693241" y="6038510"/>
            <a:ext cx="1396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まわ</a:t>
            </a:r>
          </a:p>
        </p:txBody>
      </p:sp>
      <p:sp>
        <p:nvSpPr>
          <p:cNvPr id="89" name="ふりがな"/>
          <p:cNvSpPr txBox="1"/>
          <p:nvPr/>
        </p:nvSpPr>
        <p:spPr>
          <a:xfrm>
            <a:off x="2195066" y="6038510"/>
            <a:ext cx="1397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638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と</a:t>
            </a:r>
          </a:p>
        </p:txBody>
      </p:sp>
      <p:sp>
        <p:nvSpPr>
          <p:cNvPr id="90" name="ふりがな"/>
          <p:cNvSpPr txBox="1"/>
          <p:nvPr/>
        </p:nvSpPr>
        <p:spPr>
          <a:xfrm>
            <a:off x="582959" y="6489757"/>
            <a:ext cx="4445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70"/>
              </a:lnSpc>
            </a:pPr>
            <a:r>
              <a:rPr sz="470" b="1" spc="228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まいじかん</a:t>
            </a:r>
          </a:p>
        </p:txBody>
      </p:sp>
      <p:sp>
        <p:nvSpPr>
          <p:cNvPr id="91" name="ふりがな"/>
          <p:cNvSpPr txBox="1"/>
          <p:nvPr/>
        </p:nvSpPr>
        <p:spPr>
          <a:xfrm>
            <a:off x="3294608" y="9220901"/>
            <a:ext cx="1141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0" spc="71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わざ</a:t>
            </a:r>
          </a:p>
        </p:txBody>
      </p:sp>
      <p:sp>
        <p:nvSpPr>
          <p:cNvPr id="92" name="ふりがな"/>
          <p:cNvSpPr txBox="1"/>
          <p:nvPr/>
        </p:nvSpPr>
        <p:spPr>
          <a:xfrm>
            <a:off x="3523208" y="9220901"/>
            <a:ext cx="1141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0" spc="71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つぎ</a:t>
            </a:r>
          </a:p>
        </p:txBody>
      </p:sp>
      <p:sp>
        <p:nvSpPr>
          <p:cNvPr id="93" name="ふりがな"/>
          <p:cNvSpPr txBox="1"/>
          <p:nvPr/>
        </p:nvSpPr>
        <p:spPr>
          <a:xfrm>
            <a:off x="4609802" y="9220901"/>
            <a:ext cx="1141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0" spc="71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わざ</a:t>
            </a:r>
          </a:p>
        </p:txBody>
      </p:sp>
      <p:sp>
        <p:nvSpPr>
          <p:cNvPr id="94" name="ふりがな"/>
          <p:cNvSpPr txBox="1"/>
          <p:nvPr/>
        </p:nvSpPr>
        <p:spPr>
          <a:xfrm>
            <a:off x="4870251" y="9220901"/>
            <a:ext cx="1141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0" spc="52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か</a:t>
            </a:r>
          </a:p>
        </p:txBody>
      </p:sp>
      <p:sp>
        <p:nvSpPr>
          <p:cNvPr id="95" name="ふりがな"/>
          <p:cNvSpPr txBox="1"/>
          <p:nvPr/>
        </p:nvSpPr>
        <p:spPr>
          <a:xfrm>
            <a:off x="2122586" y="10306751"/>
            <a:ext cx="107900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60"/>
              </a:lnSpc>
            </a:pPr>
            <a:r>
              <a:rPr sz="360" b="0" spc="67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つぎ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