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4974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733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43855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8030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1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968156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66023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38944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391376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078063"/>
            <a:ext cx="876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補助逆上がり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078063"/>
            <a:ext cx="1168896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膝掛け振り上がり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1684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かかえこみ前回り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膝掛け回転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73059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前回り下り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7302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転向前下り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順手で しっかり にぎる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鉄棒に 近づける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704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29843" y="52089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ふりを 大きく すると 上がりやすい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76733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392251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360812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653111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1214735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360812" y="3490126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22883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てんこうまえお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693241" y="467970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じゅんて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286470" y="494164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7442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1151036" y="520358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066627" y="520358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65483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32946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5232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609802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4870251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