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77045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409384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349055"/>
            <a:ext cx="6768107" cy="962917"/>
          </a:xfrm>
          <a:prstGeom prst="roundRect">
            <a:avLst>
              <a:gd name="adj" fmla="val 7477"/>
            </a:avLst>
          </a:prstGeom>
          <a:solidFill>
            <a:srgbClr val="FFFFFF"/>
          </a:solidFill>
          <a:ln w="9525">
            <a:solidFill>
              <a:srgbClr val="31597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3026419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3026419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43882"/>
            <a:ext cx="3330029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43882"/>
            <a:ext cx="3330178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secmark"/>
          <p:cNvSpPr/>
          <p:nvPr/>
        </p:nvSpPr>
        <p:spPr>
          <a:xfrm>
            <a:off x="395882" y="186585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279142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413786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549279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819819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5" name="line"/>
          <p:cNvCxnSpPr/>
          <p:nvPr/>
        </p:nvCxnSpPr>
        <p:spPr>
          <a:xfrm>
            <a:off x="395882" y="1708844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line"/>
          <p:cNvCxnSpPr/>
          <p:nvPr/>
        </p:nvCxnSpPr>
        <p:spPr>
          <a:xfrm>
            <a:off x="513308" y="251474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8839944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918180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395882" y="1577280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935682" y="1577280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1475482" y="1577280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395882" y="5727799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3" name="illust" descr="riko_pe_tobibak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517225"/>
            <a:ext cx="902546" cy="902546"/>
          </a:xfrm>
          <a:prstGeom prst="rect">
            <a:avLst/>
          </a:prstGeom>
        </p:spPr>
      </p:pic>
      <p:sp>
        <p:nvSpPr>
          <p:cNvPr id="24" name="arttile"/>
          <p:cNvSpPr/>
          <p:nvPr/>
        </p:nvSpPr>
        <p:spPr>
          <a:xfrm>
            <a:off x="6191994" y="482500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5" name="text"/>
          <p:cNvSpPr txBox="1"/>
          <p:nvPr/>
        </p:nvSpPr>
        <p:spPr>
          <a:xfrm>
            <a:off x="4678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6" name="text"/>
          <p:cNvSpPr txBox="1"/>
          <p:nvPr/>
        </p:nvSpPr>
        <p:spPr>
          <a:xfrm>
            <a:off x="10076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547482" y="1378446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中学年（3・4年）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器械運動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877490"/>
            <a:ext cx="5652194" cy="4146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440"/>
              </a:lnSpc>
            </a:pPr>
            <a:r>
              <a:rPr sz="20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跳び箱運動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82959" y="1816744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2718494"/>
            <a:ext cx="1720750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できるように なりたい 技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4088755"/>
            <a:ext cx="1127968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5419873"/>
            <a:ext cx="108287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毎時間の きろく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8149083"/>
            <a:ext cx="151164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2411462" y="2763291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202358" y="8151018"/>
            <a:ext cx="2287488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技・とべた 段を 書こう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484584" y="3078063"/>
            <a:ext cx="595312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開脚とび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3922514" y="3111400"/>
            <a:ext cx="1022151" cy="189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かかえこみとび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484584" y="3584078"/>
            <a:ext cx="58415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台上前転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3533775"/>
            <a:ext cx="2469058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とび乗り・とび下り（れんしゅうの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724275"/>
            <a:ext cx="2469058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わざ）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025378" y="309681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6463456" y="309681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025378" y="360283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6463456" y="360283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dot"/>
          <p:cNvSpPr/>
          <p:nvPr/>
        </p:nvSpPr>
        <p:spPr>
          <a:xfrm>
            <a:off x="534908" y="4506219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"/>
          <p:cNvSpPr txBox="1"/>
          <p:nvPr/>
        </p:nvSpPr>
        <p:spPr>
          <a:xfrm>
            <a:off x="729843" y="4444751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両足で ドンと ふみきる</a:t>
            </a:r>
          </a:p>
        </p:txBody>
      </p:sp>
      <p:sp>
        <p:nvSpPr>
          <p:cNvPr id="49" name="dot"/>
          <p:cNvSpPr/>
          <p:nvPr/>
        </p:nvSpPr>
        <p:spPr>
          <a:xfrm>
            <a:off x="534908" y="4768157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"/>
          <p:cNvSpPr txBox="1"/>
          <p:nvPr/>
        </p:nvSpPr>
        <p:spPr>
          <a:xfrm>
            <a:off x="729843" y="4706689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手は 天板の おくに つく</a:t>
            </a:r>
          </a:p>
        </p:txBody>
      </p:sp>
      <p:sp>
        <p:nvSpPr>
          <p:cNvPr id="51" name="dot"/>
          <p:cNvSpPr/>
          <p:nvPr/>
        </p:nvSpPr>
        <p:spPr>
          <a:xfrm>
            <a:off x="534908" y="5030094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"/>
          <p:cNvSpPr txBox="1"/>
          <p:nvPr/>
        </p:nvSpPr>
        <p:spPr>
          <a:xfrm>
            <a:off x="729843" y="4968626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ひざを まげて ピタッと 着地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395882" y="10312151"/>
            <a:ext cx="2404467" cy="1998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「できた」も「できなかった」も、次の ヒント。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5382220" y="1033120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5" name="ふりがな"/>
          <p:cNvSpPr txBox="1"/>
          <p:nvPr/>
        </p:nvSpPr>
        <p:spPr>
          <a:xfrm>
            <a:off x="395882" y="640960"/>
            <a:ext cx="4572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136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きかいうんどう</a:t>
            </a:r>
          </a:p>
        </p:txBody>
      </p:sp>
      <p:sp>
        <p:nvSpPr>
          <p:cNvPr id="56" name="ふりがな"/>
          <p:cNvSpPr txBox="1"/>
          <p:nvPr/>
        </p:nvSpPr>
        <p:spPr>
          <a:xfrm>
            <a:off x="395882" y="862565"/>
            <a:ext cx="254049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16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</a:t>
            </a:r>
          </a:p>
        </p:txBody>
      </p:sp>
      <p:sp>
        <p:nvSpPr>
          <p:cNvPr id="57" name="ふりがな"/>
          <p:cNvSpPr txBox="1"/>
          <p:nvPr/>
        </p:nvSpPr>
        <p:spPr>
          <a:xfrm>
            <a:off x="903982" y="862565"/>
            <a:ext cx="761702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59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ばこうんどう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2155477" y="2713094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484584" y="3072663"/>
            <a:ext cx="306734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かいきゃく</a:t>
            </a:r>
          </a:p>
        </p:txBody>
      </p:sp>
      <p:sp>
        <p:nvSpPr>
          <p:cNvPr id="60" name="ふりがな"/>
          <p:cNvSpPr txBox="1"/>
          <p:nvPr/>
        </p:nvSpPr>
        <p:spPr>
          <a:xfrm>
            <a:off x="484584" y="3578678"/>
            <a:ext cx="5841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2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だいじょうぜんてん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4214663" y="3483875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の</a:t>
            </a:r>
          </a:p>
        </p:txBody>
      </p:sp>
      <p:sp>
        <p:nvSpPr>
          <p:cNvPr id="62" name="ふりがな"/>
          <p:cNvSpPr txBox="1"/>
          <p:nvPr/>
        </p:nvSpPr>
        <p:spPr>
          <a:xfrm>
            <a:off x="4944963" y="3483875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693241" y="4439351"/>
            <a:ext cx="29348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りょうあし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1011435" y="4701289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てんばん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2194917" y="4963226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ちゃくち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582959" y="5414473"/>
            <a:ext cx="4445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228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3294608" y="8145618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3892153" y="8145618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だん</a:t>
            </a:r>
          </a:p>
        </p:txBody>
      </p:sp>
      <p:sp>
        <p:nvSpPr>
          <p:cNvPr id="69" name="ふりがな"/>
          <p:cNvSpPr txBox="1"/>
          <p:nvPr/>
        </p:nvSpPr>
        <p:spPr>
          <a:xfrm>
            <a:off x="4152602" y="8145618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52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70" name="ふりがな"/>
          <p:cNvSpPr txBox="1"/>
          <p:nvPr/>
        </p:nvSpPr>
        <p:spPr>
          <a:xfrm>
            <a:off x="2122586" y="10306751"/>
            <a:ext cx="1079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60"/>
              </a:lnSpc>
            </a:pPr>
            <a:r>
              <a:rPr sz="360" b="0" spc="67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