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84591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455372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918918"/>
            <a:ext cx="6768107" cy="439042"/>
          </a:xfrm>
          <a:prstGeom prst="roundRect">
            <a:avLst>
              <a:gd name="adj" fmla="val 16399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795289"/>
            <a:ext cx="3330029" cy="566291"/>
          </a:xfrm>
          <a:prstGeom prst="roundRect">
            <a:avLst>
              <a:gd name="adj" fmla="val 10171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795289"/>
            <a:ext cx="3330178" cy="566291"/>
          </a:xfrm>
          <a:prstGeom prst="roundRect">
            <a:avLst>
              <a:gd name="adj" fmla="val 10171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19177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19177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4013745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4013745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163472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256029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470773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553878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824418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7" name="line"/>
          <p:cNvCxnSpPr/>
          <p:nvPr/>
        </p:nvCxnSpPr>
        <p:spPr>
          <a:xfrm>
            <a:off x="395882" y="147771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228361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88593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22779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34615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34615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34615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5882" y="5773787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5" name="illust" descr="riko_pe_tsukur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01735"/>
            <a:ext cx="902546" cy="902546"/>
          </a:xfrm>
          <a:prstGeom prst="rect">
            <a:avLst/>
          </a:prstGeom>
        </p:spPr>
      </p:pic>
      <p:sp>
        <p:nvSpPr>
          <p:cNvPr id="26" name="arttile"/>
          <p:cNvSpPr/>
          <p:nvPr/>
        </p:nvSpPr>
        <p:spPr>
          <a:xfrm>
            <a:off x="6191994" y="36701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7" name="text"/>
          <p:cNvSpPr txBox="1"/>
          <p:nvPr/>
        </p:nvSpPr>
        <p:spPr>
          <a:xfrm>
            <a:off x="467882" y="114731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007682" y="114731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547482" y="114731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体つくり運動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58561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487364"/>
            <a:ext cx="186898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動き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658617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465861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195071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559694" y="253216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202358" y="8197006"/>
            <a:ext cx="300722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こと・もっと やりたい ことを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2950219"/>
            <a:ext cx="104149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体ほぐしの運動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2885122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バランスの動き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104197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（片足・くみあわせ）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509010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いどうの動き（スキップ・サイドス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699510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テップ）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559373"/>
            <a:ext cx="246518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用具の動き（なわ・フープ・ボール）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4104322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力だめしの動き（おす・ひく・はこ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4293870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ぶ）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922514" y="4153941"/>
            <a:ext cx="120893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動きの くみあわせ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2968972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2968972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357812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63456" y="357812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025378" y="4172694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463456" y="4172694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076082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29843" y="5014614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同じ動きでも、速さ・向き・人数を変えると 新しい動きに なる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395882" y="631435"/>
            <a:ext cx="254049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6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たい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1411783" y="631435"/>
            <a:ext cx="50795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2155477" y="248196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484584" y="2944819"/>
            <a:ext cx="1841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からだ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1233785" y="2944819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4648348" y="2835282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4068663" y="3054357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かたあし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1068734" y="3459169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3922514" y="355397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ようぐ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360812" y="3553973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484584" y="4053738"/>
            <a:ext cx="1841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ちから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1233785" y="4053738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3922514" y="414854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693241" y="500921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おな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972740" y="500921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1671042" y="500921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はや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2090142" y="5009214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む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2509242" y="5009214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にんずう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2928342" y="5009214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3503562" y="5009214"/>
            <a:ext cx="17606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あたら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3940819" y="500921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79" name="ふりがな"/>
          <p:cNvSpPr txBox="1"/>
          <p:nvPr/>
        </p:nvSpPr>
        <p:spPr>
          <a:xfrm>
            <a:off x="582959" y="5460461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80" name="ふりがな"/>
          <p:cNvSpPr txBox="1"/>
          <p:nvPr/>
        </p:nvSpPr>
        <p:spPr>
          <a:xfrm>
            <a:off x="4872335" y="819160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81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