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【先生へ】1人に1つコピーして配ります。Classroomの「各生徒にコピーを作成」がいちばん手軽です。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82296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4年 体育  ネット型（がた）ゲーム  キャッチバレー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1D1D1F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57400"/>
            <a:ext cx="36576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名前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441448"/>
            <a:ext cx="3657600" cy="8046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2400" b="0">
                <a:solidFill>
                  <a:srgbClr val="A8A8AE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4840" y="2057400"/>
            <a:ext cx="32918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チーム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2441448"/>
            <a:ext cx="3291840" cy="8046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2400" b="0">
                <a:solidFill>
                  <a:srgbClr val="A8A8AE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20440"/>
            <a:ext cx="71780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この学習で  できるようになりたいこと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904488"/>
            <a:ext cx="7178040" cy="213055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800" b="0">
                <a:solidFill>
                  <a:srgbClr val="A8A8AE"/>
                </a:solidFill>
                <a:latin typeface="BIZ UDPGothic"/>
                <a:ea typeface="BIZ UDPGothic"/>
              </a:rPr>
              <a:t>例  ボールの下に  すばやく入って  とれるようになりたい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2057400"/>
            <a:ext cx="3474720" cy="3977639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2194560"/>
            <a:ext cx="310896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3つのポイント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278892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6840" y="2724912"/>
            <a:ext cx="2560320" cy="7772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かまえる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3840479"/>
            <a:ext cx="548640" cy="54864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3776472"/>
            <a:ext cx="2560320" cy="7772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落ちるところへ</a:t>
            </a:r>
          </a:p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動く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4892040"/>
            <a:ext cx="548640" cy="54864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06840" y="4828031"/>
            <a:ext cx="2560320" cy="7772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声を出して</a:t>
            </a:r>
          </a:p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つなぐ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ポイント  チェック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毎時間  ◎○△を  書こう   ◎よくできた  ○できた  △もう少し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2103120"/>
          <a:ext cx="11064240" cy="393192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383280"/>
                <a:gridCol w="1097280"/>
                <a:gridCol w="1097280"/>
                <a:gridCol w="1097280"/>
                <a:gridCol w="1097280"/>
                <a:gridCol w="1097280"/>
                <a:gridCol w="1097280"/>
                <a:gridCol w="1097280"/>
              </a:tblGrid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FFFFFF"/>
                          </a:solidFill>
                          <a:latin typeface="BIZ UDPGothic"/>
                          <a:ea typeface="BIZ UDPGothic"/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1D1D1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かまえる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落ちるところへ  動く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声を出して  つなぐ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作戦を  考えて  プレー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>なかよく  安全に</a:t>
                      </a:r>
                    </a:p>
                  </a:txBody>
                  <a:tcPr marL="54864" marR="54864" marT="27432" marB="27432" anchor="ctr">
                    <a:solidFill>
                      <a:srgbClr val="F0F0EE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>
                          <a:solidFill>
                            <a:srgbClr val="1D1D1F"/>
                          </a:solidFill>
                          <a:latin typeface="BIZ UDPGothic"/>
                          <a:ea typeface="BIZ UDPGothic"/>
                        </a:rPr>
                        <a:t/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  <a:lnL w="12700">
                      <a:solidFill>
                        <a:srgbClr val="C9C9CF"/>
                      </a:solidFill>
                    </a:lnL>
                    <a:lnR w="12700">
                      <a:solidFill>
                        <a:srgbClr val="C9C9CF"/>
                      </a:solidFill>
                    </a:lnR>
                    <a:lnT w="12700">
                      <a:solidFill>
                        <a:srgbClr val="C9C9CF"/>
                      </a:solidFill>
                    </a:lnT>
                    <a:lnB w="12700">
                      <a:solidFill>
                        <a:srgbClr val="C9C9C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053328"/>
            <a:ext cx="109728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5B5B60"/>
                </a:solidFill>
                <a:latin typeface="BIZ UDPGothic"/>
                <a:ea typeface="BIZ UDPGothic"/>
              </a:rPr>
              <a:t>上の数字は  何時間目か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1時間目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ボールに  なれよう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2時間目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キャッチバレーを  やってみよう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3時間目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落ちるところへ  動こう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4時間目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作戦と  役わりを  決めよう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5時間目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ルールを  変えてみよう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6時間目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記録をとって  くらべよう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65760"/>
            <a:ext cx="1645920" cy="566928"/>
          </a:xfrm>
          <a:prstGeom prst="roundRect">
            <a:avLst>
              <a:gd name="adj" fmla="val 3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7時間目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7440" y="365760"/>
            <a:ext cx="3657600" cy="566928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月    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51560"/>
            <a:ext cx="109728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めあて  ゲーム大会を  楽しもう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1つだけ  できるように  なったこと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5000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どんなときに  どう動けたか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96596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友だちの  よかったところ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235000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〇〇さんの  △△が  よかった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251960"/>
            <a:ext cx="7315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次の時間に  ためしたいこと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636008"/>
            <a:ext cx="731520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4251960"/>
            <a:ext cx="347472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楽しさ  （★を  動かす）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4636008"/>
            <a:ext cx="3474720" cy="162763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6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とても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92640" y="477316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521208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まあまあ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92640" y="527608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5715000"/>
            <a:ext cx="1371600" cy="45720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D1D1F"/>
                </a:solidFill>
                <a:latin typeface="BIZ UDPGothic"/>
                <a:ea typeface="BIZ UDPGothic"/>
              </a:rPr>
              <a:t>いまいち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92640" y="5779008"/>
            <a:ext cx="1737360" cy="32918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9" name="楽しさの星"/>
          <p:cNvSpPr/>
          <p:nvPr/>
        </p:nvSpPr>
        <p:spPr>
          <a:xfrm>
            <a:off x="10881360" y="4206240"/>
            <a:ext cx="457200" cy="438912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学習の  まとめ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7時間を  ふりかえろう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01168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はじめと  くらべて  できるようになったこと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395728"/>
            <a:ext cx="548640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011680"/>
            <a:ext cx="544068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ネット型（がた）ゲームで  大事だと思ったこと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2395728"/>
            <a:ext cx="5440680" cy="171907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297680"/>
            <a:ext cx="1106424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チームの  友だちへ  ひとこと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681728"/>
            <a:ext cx="11064240" cy="158191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4864" rIns="54864" tIns="54864" bIns="54864"/>
          <a:lstStyle/>
          <a:p>
            <a:pPr algn="l"/>
            <a:r>
              <a:rPr sz="1700" b="0">
                <a:solidFill>
                  <a:srgbClr val="A8A8AE"/>
                </a:solidFill>
                <a:latin typeface="BIZ UDPGothic"/>
                <a:ea typeface="BIZ UDPGothic"/>
              </a:rPr>
              <a:t>ここに書こう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19088"/>
            <a:ext cx="548640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ふりかえりカード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